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ink/ink1.xml" ContentType="application/inkml+xml"/>
  <Override PartName="/ppt/notesSlides/notesSlide3.xml" ContentType="application/vnd.openxmlformats-officedocument.presentationml.notesSlide+xml"/>
  <Override PartName="/ppt/ink/ink2.xml" ContentType="application/inkml+xml"/>
  <Override PartName="/ppt/notesSlides/notesSlide4.xml" ContentType="application/vnd.openxmlformats-officedocument.presentationml.notesSlide+xml"/>
  <Override PartName="/ppt/ink/ink3.xml" ContentType="application/inkml+xml"/>
  <Override PartName="/ppt/ink/ink4.xml" ContentType="application/inkml+xml"/>
  <Override PartName="/ppt/notesSlides/notesSlide5.xml" ContentType="application/vnd.openxmlformats-officedocument.presentationml.notesSlide+xml"/>
  <Override PartName="/ppt/ink/ink5.xml" ContentType="application/inkml+xml"/>
  <Override PartName="/ppt/notesSlides/notesSlide6.xml" ContentType="application/vnd.openxmlformats-officedocument.presentationml.notesSlide+xml"/>
  <Override PartName="/ppt/ink/ink6.xml" ContentType="application/inkml+xml"/>
  <Override PartName="/ppt/notesSlides/notesSlide7.xml" ContentType="application/vnd.openxmlformats-officedocument.presentationml.notesSlide+xml"/>
  <Override PartName="/ppt/ink/ink7.xml" ContentType="application/inkml+xml"/>
  <Override PartName="/ppt/ink/ink8.xml" ContentType="application/inkml+xml"/>
  <Override PartName="/ppt/ink/ink9.xml" ContentType="application/inkml+xml"/>
  <Override PartName="/ppt/notesSlides/notesSlide8.xml" ContentType="application/vnd.openxmlformats-officedocument.presentationml.notesSlide+xml"/>
  <Override PartName="/ppt/ink/ink10.xml" ContentType="application/inkml+xml"/>
  <Override PartName="/ppt/ink/ink11.xml" ContentType="application/inkml+xml"/>
  <Override PartName="/ppt/notesSlides/notesSlide9.xml" ContentType="application/vnd.openxmlformats-officedocument.presentationml.notesSlide+xml"/>
  <Override PartName="/ppt/ink/ink12.xml" ContentType="application/inkml+xml"/>
  <Override PartName="/ppt/notesSlides/notesSlide10.xml" ContentType="application/vnd.openxmlformats-officedocument.presentationml.notesSlide+xml"/>
  <Override PartName="/ppt/ink/ink13.xml" ContentType="application/inkml+xml"/>
  <Override PartName="/ppt/ink/ink14.xml" ContentType="application/inkml+xml"/>
  <Override PartName="/ppt/ink/ink15.xml" ContentType="application/inkml+xml"/>
  <Override PartName="/ppt/ink/ink16.xml" ContentType="application/inkml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ink/ink17.xml" ContentType="application/inkml+xml"/>
  <Override PartName="/ppt/ink/ink18.xml" ContentType="application/inkml+xml"/>
  <Override PartName="/ppt/ink/ink19.xml" ContentType="application/inkml+xml"/>
  <Override PartName="/ppt/ink/ink20.xml" ContentType="application/inkml+xml"/>
  <Override PartName="/ppt/ink/ink21.xml" ContentType="application/inkml+xml"/>
  <Override PartName="/ppt/ink/ink22.xml" ContentType="application/inkml+xml"/>
  <Override PartName="/ppt/ink/ink23.xml" ContentType="application/inkml+xml"/>
  <Override PartName="/ppt/ink/ink24.xml" ContentType="application/inkml+xml"/>
  <Override PartName="/ppt/ink/ink25.xml" ContentType="application/inkml+xml"/>
  <Override PartName="/ppt/ink/ink26.xml" ContentType="application/inkml+xml"/>
  <Override PartName="/ppt/ink/ink27.xml" ContentType="application/inkml+xml"/>
  <Override PartName="/ppt/ink/ink28.xml" ContentType="application/inkml+xml"/>
  <Override PartName="/ppt/ink/ink29.xml" ContentType="application/inkml+xml"/>
  <Override PartName="/ppt/ink/ink30.xml" ContentType="application/inkml+xml"/>
  <Override PartName="/ppt/ink/ink31.xml" ContentType="application/inkml+xml"/>
  <Override PartName="/ppt/ink/ink32.xml" ContentType="application/inkml+xml"/>
  <Override PartName="/ppt/ink/ink33.xml" ContentType="application/inkml+xml"/>
  <Override PartName="/ppt/ink/ink34.xml" ContentType="application/inkml+xml"/>
  <Override PartName="/ppt/ink/ink35.xml" ContentType="application/inkml+xml"/>
  <Override PartName="/ppt/ink/ink36.xml" ContentType="application/inkml+xml"/>
  <Override PartName="/ppt/ink/ink37.xml" ContentType="application/inkml+xml"/>
  <Override PartName="/ppt/ink/ink38.xml" ContentType="application/inkml+xml"/>
  <Override PartName="/ppt/ink/ink39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srgbClr xmlns:mc="http://schemas.openxmlformats.org/markup-compatibility/2006" xmlns:a14="http://schemas.microsoft.com/office/drawing/2010/main" val="FF0000" mc:Ignorable=""/>
    </p:penClr>
    <p:extLst>
      <p:ext uri="{EC167BDD-8182-4AB7-AECC-EB403E3ABB37}">
        <p14:laserClr xmlns:p14="http://schemas.microsoft.com/office/powerpoint/2010/main">
          <a:srgbClr xmlns:mc="http://schemas.openxmlformats.org/markup-compatibility/2006" xmlns:a14="http://schemas.microsoft.com/office/drawing/2010/main" val="FF0000" mc:Ignorable="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100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7:52:37.966"/>
    </inkml:context>
    <inkml:brush xml:id="br0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1928 10906,'0'-24,"0"24,24-24,-24 24,0-23,0-1,24 0,-24 0,0 0,0 1,24-49,-24 48,0-23,24 23,-24-24,24 1,-24 23,0-24,0 1,23-1,-23 0,24 25,-24-25,0 24,24 0,-24-23,0 23,24-24,-24 24,0-23,0 23,24 0,-24-23,23-1,1 24,-24-24,0 25,0-1,0 0,24-47,-24 47,24 0,-24-24,0 25,0-1,24-24,-24 24,23 24,-23-47,0 23,0 0,0-24,24 48,-24-23,24-25,-24 48,0-24,0 0,24 1,-24 23,0-24,0 24,24 0,-24 0,0 24,0-24,0 23,0 25,23 0,1 23,-24 0,24 1,-24 23,24 0,-24 24,24 1,23-1,-47-24,24 0,0 48,0-48,0-23,-24 47,0-48,23 1,1-25,-24 25,24-25,-24 1,0 0,0-48,24 23,-24 25,0-48,0 24,0-24,0 24,24-24,-24 23</inkml:trace>
  <inkml:trace contextRef="#ctx0" brushRef="#br0" timeOffset="936">1952 10406,'0'0,"24"0,-24 0,24 0,24 0,-1 0,1 0,-1 0,1 0,0-24,-1 24,-23 0,24-24,-1 24,1-23,-24 23,0 0,-24 0,23 0,-23 0,0-24,24 24,-24 0,24 0,-24 0,24 0,-24 0,24 0</inkml:trace>
  <inkml:trace contextRef="#ctx0" brushRef="#br0" timeOffset="1552">3190 9977,'0'0,"24"0,-24 0,24 0,-24-23,48 23,-1-24,25 24,-25 0,1-24,-24 24,0 0,23 0,-23 0,0 0,-24 0,24 0</inkml:trace>
  <inkml:trace contextRef="#ctx0" brushRef="#br0" timeOffset="2207">3238 10358,'0'0,"24"0,-24 0,24 0,-24 0,47-23,-23 23,0-24,24 24,-25 0,1 0,0 0,0 0,0 0,0 0,-24 0,23 0,-23 0,24 0,0 0,-24 0,0-24,24 24,-24 0,24 0,-24 0</inkml:trace>
  <inkml:trace contextRef="#ctx0" brushRef="#br0" timeOffset="3999">4453 9215,'0'24,"0"-24,0 24,0 24,0 23,0-23,0 23,0 24,0 1,23-25,1 1,-24 23,0-24,24 24,-24-23,0-1,0 1,0-1,0-23,0-1,0 1,0-24,0 0,0 0,0-1,0 1,0-24,0 24,0 0,0-48,0 0,0 24,0-24,24-23,-24 23,24-24,-24 1,23 23,1 0,-24-24,24 25,0-1,-24 0,24 0,-1 0,-23 24,24 0,-24 0,24 0,-24-23,0 23,0 0,24 0,-24 23,24-23,-24 0,0 0,0 24,0-24,24 24,-24-24,0 24,0 0,23-24,-23 0,0 23,0 1,0 0,0-24,0 24,0-24,0 24,0-24,24 23,-24 1,0-24,0 24,-24-24,24 0,-23 0,23 24,0-24,0 0,-24 0,24 24,0-24,0 24,-24-24,24 0,0 0,-24 0,0 0,24 0,0 23,-24-23,24 0,-23 0,23 0,-24 0,0 0,24 0,-24 0,24 0,-24 0,24-23,0 23,-23 0</inkml:trace>
  <inkml:trace contextRef="#ctx0" brushRef="#br0" timeOffset="5479">5143 9192,'0'23,"-24"1,24 24,0-24,0-1,0 25,0 24,0-49,0 49,0-25,0 1,0 0,0-1,0 25,0-25,0 1,0 0,0-25,0 25,0 0,0-1,0 1,0-24,0 23,0 1,0-24,0 0,0-1,0-23,0 48,0-48,0 24,0 23,0-47,0 24,0-24,0 24,0-24,0 24,0 0,0-48,0 0,0 24,24-24,-24 24,0-24,0 24,24-23,-24-1,0 0,24 0,0 24,-24-24,0 24,23-23,-23 23,24 0,-24 0,24-24,0 24,-24 0,24 0,-24 0,23 0,-23 0,0 0,24 0,-24 24,24-24,-24 0,0 23,0-23,0 0,24 0,-24 24,0-24,0 24,0 0,0-24,0 24,0-24,0 23,0 1,0-24,0 24,0 0,0 0,0 0,0-24,0 23,0-23,0 24,0 0</inkml:trace>
  <inkml:trace contextRef="#ctx0" brushRef="#br0" timeOffset="6567">4214 10930,'0'0,"24"0,0 0,-24 0,24 0,-24 0,24 0,23 0,1 0,0 0,-1 0,25 0,-1 0,0 0,1 0,-1 0,-23 0,23 0,1 0,-24 0,23 0,-23 0,-1 0,-23 0,0 0,23 0,-47 0,24 0,0 0,0 0,-24 0,24 0,-1 0,1 0,0 0,24 0,-24 0,-1 0,1 0,0 0,0 0,-24 0,24-24,-24 24,47 0,-47 0,24 0,-24 0,24 0,0 0,0 0,-24 0,23 0,-23 0,24 0,-24 0</inkml:trace>
  <inkml:trace contextRef="#ctx0" brushRef="#br0" timeOffset="8207">4834 11382,'0'0,"23"-23,-23 23,0-24,24 24,-24 0,0-24,24 24,-24 0,24-24,0 24,-24-24,23 24,-23-24,24 24,-24 0,0 0,24 0,0 0,-24 0,24 0,-24 0,0 24,0-24,0 0,0 24,24-24,-24 0,0 24,0-24,0 24,0 0,0-24,0 23,0-23,0 24,0-24,0 24,0 0,-24-24,24 24,0-24,-24 23,24 1,0 24,-24-48,0 24,24 23,-24-47,24 48,-23-48,-1 24,24 0,-24-24,24 47,-24-47,24 24,0-24,-24 24,1 0,23-1,0-23,-24 48,24-48,-24 24,0-24,24 24,0-1,-24-23,24 24,0-24,0 0,0 24,0-24,24 0,-24 0,24 0,-24 0,48 0,-48 0,23 0,1 0,0 0,0 0,23 0,-47 0,24 0,24 0,-24 0,0 0,23 0,-23 0,0 0,0 0,23 0,-47 0,24 0,24 0,-48 0,47 0,-47 0,24 0,-24 0,24 0,-24 0,24 0,-1 0,-23 0,24 0,-24 0,24 0</inkml:trace>
  <inkml:trace contextRef="#ctx0" brushRef="#br0" timeOffset="18191">1738 12954,'0'0,"0"24,0-24,0 24,-24-24,24 0,-24 23,24-23,0 48,0-48,-24 48,1-25,23 1,0 24,-24 23,0-23,0 23,24 1,0-25,-24 25,24-24,0 23,0-23,0 23,0-23,0-1,0 1,0 0,24-25,0 49,0-48,23 23,-23 1,0-24,24-1,-1 1,-23 24,24-48,-1 24,-23 0,24-24,-48 23,24 1,0-24,-1 0,-23 0,24 0,-24 0,24 0,-24 0,24-24,-24 1,24 23,-1-24,-23 24,24-24,-24 0,24 0,0 0,-24 1,0-1,0 24,24-48,-24 24,0 24,0-23,0-1,0 0,0 24,0-24,0 0,0 24,0-23,-24 23,24 0,-24 0,24-24,0 24,-24 0,24 0,-24 0,24 0,0 24,0-24,-23 0,23 23,0-23,-24 24,24-24,0 24,0 0,-24-24,24 24,0-24,0 23,0-23,0 24,0 0,0-24,0 24,0-24,0 24,0-24,0 23,0 1,0-24,0 24,0-24,0 24,0-24,0 24,0 0,0-24,0 23,24-23</inkml:trace>
  <inkml:trace contextRef="#ctx0" brushRef="#br0" timeOffset="19079">2786 13264,'-24'23,"24"-23,-24 24,24-24,0 24,0 0,0 0,-24-1,24 1,0 24,0-24,-24-1,24 1,0 0,0 0,0 0,0-24,0 47,0-47,0 24,0-24,0 24,0-24,0 24,0 0,0-24,24 0,-24 0,24 0,-24 0,48 0,-1 0,1 0,0 0,-1 0,1 23,23-23,-23 0,23 0,-23 24,0-24,-25 0,1 0,-24 0,24 0,-24 0</inkml:trace>
  <inkml:trace contextRef="#ctx0" brushRef="#br0" timeOffset="19839">3190 13287,'0'0,"0"24,0-24,0 24,0-24,0 48,0-25,0 1,0 24,0-1,24 49,-24-49,0 1,0 0,0-1,0 1,24-1,-24 25,0-24,0-1,0-23,0 24,0-1,0-47,0 24,0 0,0 0,0-1,0-23,0 24,0-24,0 24,0-24,0 24,0 0,0-24,0 24,0-24,0 23,0-23,0 24,0 0,0-24,0 24,0-24,0 24,0-24,0 23</inkml:trace>
  <inkml:trace contextRef="#ctx0" brushRef="#br0" timeOffset="20510">3691 13835,'0'0,"23"0,1-24,0 0,24 24,-1-23,-23 23,24-24,-1 0,-47 24,24 0,0 0,0-24,-24 24</inkml:trace>
  <inkml:trace contextRef="#ctx0" brushRef="#br0" timeOffset="21150">3738 14145,'0'0,"24"0,-24-24,24 24,23 0,1-24,0 24,23 0,-47 0,47 0,-47 0,0 0,0-24,0 24,-1 0,-23-24</inkml:trace>
  <inkml:trace contextRef="#ctx0" brushRef="#br0" timeOffset="25462">5357 13097,'-23'0,"-1"0,24 0,-24 0,24 0,-24 0,24 0,-24 0,1 0,23 24,0-24,0 0,-24 0,24 23,0-23,0 24,0-24,0 24,0-24,0 24,24-24,-24 0,0 0,0 24,23-24,-23 0,0 0,24 0,-24 24,0-24,24 0,0 0,-24 23,0-23,24 0,-24 24,23-24,-23 0,24 24,0-24,-24 0,24 0,-24 24,0-24,0 0,24 0,-24 24,0-24,0 23,23-23,-23 0,24 0,-24 24,0-24,0 0,0 24,24-24,-24 0,0 24,0 0,0-24,24 0,-24 23,0-23,0 24,0-24,0 0,0 24,24-24,-24 24,0-24,0 24,24-24,-24 0,0 24,0-24,-24 0,24 23,-24-23,24 24,0-24,-24 0,24 0,0 0,-24 0,24 0,-24 0,1 0,23 0,-24 0,24 24,-24-24,0 0,24 0,-24 0,24 0,-23 0,23 0,-24 0,0 0,24-24,0 24,0-24,0 24,-24-23,24 23,0-24,0 24,0-48,0 48,0-24,0 0,0 1,0-1,0 24,24-48,-24 48,0-24,24 1,-24-1,0 24,24-24,-1 24,-23-24,0 24,0 0,0-24,24 24,-24-23,0 23,0-24,24 24,-24 0,0 0,0-24,24 24,-24 0,24 0,-24-24,0 0,0 24,0 0,0-24,23 24,-23 0,0-23,0 23,0-24,-23 24,23-24,-24 24,24 0,-24 0,24 0,-24 0</inkml:trace>
  <inkml:trace contextRef="#ctx0" brushRef="#br0" timeOffset="27278">5715 13002,'0'0,"0"0,0 23,0-23,0 24,0 0,0 0,0 0,23-1,-23 1,0 24,0-24,0 0,0-1,0 1,0-24,0 48,0-24,0-24,0 47,0-47,0 24,0-24,0 24,0 0,0-24,0 0,0 23,0-23,0 24,0-24,0 24,0 0,0-24,0 24,0-24,0 24,0-24,0 23,0 1,0-24,0 24,0-24,0 24,0-24,0 24,24-24,-24 0,0 23,0 1,0-24,0 0,0-24,0 1,0 23,0-24,24 24,-24-24,0 24,0-24,24 0,-24 1,24 23,-24-24,24 0,-24 24,0-24,23 24,-23-24,24 24,-24 0,0-24,0 24,0-23,24 23,-24 0,0 0,0-24,24 24,-24 0,0 0,24 0,-24-24,23 24,-23 0,24 0,-24 0,24 0,-24 0,24 0,-24 0,24 0,-24 0,23 0,-23 24,0-24,0 0,24 0,-24 24,0-24,0 0,0 23,24-23,-24 24,0 0,0-24,0 0,0 24,24-24,-24 24,24 0,-24-1,0-23,0 24,0-24,0 0,0 24,0 0,0-24,0 24,23-24,-23 23,0-23,-23 0,-1 0</inkml:trace>
  <inkml:trace contextRef="#ctx0" brushRef="#br0" timeOffset="28478">5048 14073,'0'0,"24"0,-24-24,0 24,24 0,23-23,-23 23,0 0,23 0,-23 0,0 0,24-24,-25 24,1 0,0 0,24 0,-1 0,-47 0,48 0,-48 0,24 0,0-24,-1 24,1 0,-24 0,48 0,-48 0,24 0,-1 0,1 0,0 0,-24 0,24 0,0 0,0 0,-24 0,23 0,1 0,0 0,0 0,23 0,-23 0,24 0,-24 0,47 0,-47 0,0 0,-1 0,1 0,-24 0,24 0,0 0,0 0,-24 0,24 0,-1 0,-23 0,24 0,-24 0,24 0,-24 0,24 0</inkml:trace>
  <inkml:trace contextRef="#ctx0" brushRef="#br0" timeOffset="30182">5429 14454,'0'0,"0"-24,24 24,-24-23,23 23,-23 0,48-24,-48 24,24 0,0 0,0 0,-24 0,23 0,-23 0,24 0,-24 0,24 0,-24 0,24 0,-24 24,0-24,0 0,0 23,0-23,0 24,0-24,0 24,0 0,0-24,0 24,0-1,0 1,-24-24,24 24,-24-24,24 24,-24-24,24 24,0-1,-23-23,23 0,0 24,-24-24,24 0,-24 0,24 24,-24-24,24 0,0 0,-24 24,24 0,0-24,-24 0,24 24,-23-24,23 0,0 23,0-23,0 0,0 24,0-24,0 24,0 0,0-24,0 0,23 0,-23 0,24 0,-24 0,24 0,-24 0,24 0,0 0,0 0,-1 24,1-24,0 0,-24 0,24 0,0 0,-24 0,23 0,-23 0,24 0,0 0,0 0,0 0,0 0,-1 0,-23 0,24 0,0 0,0 0,-24 0,24 0,-24 0,47 0,-47 0,24 0,-24 0,24 0,-24 0,24 0,-24 0,23 0,1 0,-24 0,-24 0</inkml:trace>
  <inkml:trace contextRef="#ctx0" brushRef="#br0" timeOffset="36518">1881 15740,'0'0,"0"24,0-24,-24 0,24 24,0-24,0 47,-24-47,24 24,0 24,0-1,-24-23,24 0,0 24,-23-1,23-23,0 24,0-25,0 1,-24 24,24 0,0-1,0-23,-24 24,24-1,0 1,0-24,0-1,0 1,0-24,0 24,0 0,0-24,0 24,0-24,0 24,-24-24,24 0</inkml:trace>
  <inkml:trace contextRef="#ctx0" brushRef="#br0" timeOffset="37965">2286 15716,'23'0,"1"0,-24-24,0 24,24 0,-24 0,0 0,24 0,-24-23,24 23,-1-24,-23 24,24 0,0-24,-24 0,24 24,0-24,0 24,-24 0,47-23,-23 23,0-24,-24 24,24 0,-24 0,23 0,-23 0,0 0,0 24,0-24,24 23,-24-23,24 48,-24-24,0 0,0 23,0 1,0-24,0 23,0-23,0 24,0-1,0 1,0 0,0-1,-24 1,0-1,24-23,-23 0,23 24,-24-24,0-1,24 1,-24 0,24 0,-24 0,1-1,23-23,-24 48,24-48,-24 0,0 24,24-24,-24 24,24-24,0 0,-24 0,24 0,0 23,-23-23,23-23,0-1,0 24,0-24,0 24,0-24,0 24,0-24,0 1,0-1,0 24,0-24,0 0,0 24,23-24,1 24,0-23,0-1,24 24,-25 0,25 0,0 0,-25 0,1 0,0 0,0 0,0 0,0 24,-24-24,23 0,-23 23,24-23,-24 24,24 0,0 24,0-25,-24 1,23-24,-23 24,24 0,-24 0,24-24,-24 0,0 23,0-23</inkml:trace>
  <inkml:trace contextRef="#ctx0" brushRef="#br0" timeOffset="39765">3595 15740,'0'-24,"0"24,-23 0,23-24,0 24,-24 0,24 0,-24 0,24 0,0 0,-24 0,0 0,24 0,0 0,-24 0,24 24,0-24,-23 0,23 0,-24 24,24-24,-24 24,24-24,0 0,0 24,0-1,0-23,0 24,0-24,0 24,0-24,0 24,0-24,0 24,24-24,-24 0,24 24,-24-24,23 23,-23-23,48 24,-48 0,48-24,-48 24,24-24,-1 24,1-1,24-23,-48 0,24 24,-24-24,23 0,-23 24,0-24,0 24,24-24,-24 0,0 24,24-24,-24 0,0 23,24-23,-24 24,0 0,24 0,-24-24,0 24,0 0,0-1,0 1,0 0,0-24,0 24,0 0,0-24,0 23,-24 1,24-24,-24 0,24 24,0-24,-24 0,24 24,0-24,0 0,-24 0,24 0,-23 0,-1 0,24 0,0-24,-24 24,24-24,0 24,0 0,0-24,0 24,0-23,0 23,0-24,-24 0,24 0,0 24,0-47,0 23,0 0,0-24,24 24,0 1,-24-25,0 24,24 24,-24-47,0 47,0-24,23 24,-23-24,24 0,-24 24,0 0,0-24,0 24,24 0,-24-23,0 23,0 0,0-24,0 0,24 24,-24 0,0-24,0 24,0 0,0-24,0 24,0-24,0 24,0-23,0-1,0 24,0-24,0 24,0-24,-24 24,24 0,-24-24,24 24,-24-23,24 23,-23 0,23 0,-24 0,0 0,24 0,-24 0,24 0,-24 0,24 0,0 0,-23 0</inkml:trace>
  <inkml:trace contextRef="#ctx0" brushRef="#br0" timeOffset="40453">4405 16050,'0'0,"0"0,24 0,-24 0,24 0,-24-24,23 24,25-24,-24 24,23 0,1-24,-48 24,48-24,-48 24</inkml:trace>
  <inkml:trace contextRef="#ctx0" brushRef="#br0" timeOffset="40989">4405 16335,'0'0,"24"0,-24 0,0-23,24 23,-24 0,0-24,23 24,1 0,-24 0,24-24,0 24,0 0,-24-24,23 24,-23-24,24 24,-24 0</inkml:trace>
  <inkml:trace contextRef="#ctx0" brushRef="#br0" timeOffset="42941">5453 15669,'-24'0,"24"0,-24 0,24 0,-24 0,0 0,1 0,23-24,-24 24,0 0,0 0,24 0,-24 0,24 0,-23 24,-1-24,24 0,0 23,-24-23,24 24,0-24,0 24,0 0,0-24,0 24,0-24,0 23,0-23,0 24,0 0,0-24,0 0,0 24,24-24,-24 0,0 24,0-24,24 24,-1-1,1 1,24 0,-48-24,24 24,-1 0,25-1,-48-23,24 24,23 0,-47-24,24 0,-24 24,24-24,-24 0,24 24,-24-24,0 23,24-23,-24 24,0-24,0 0,0 24,24 0,-24 0,0-24,0 24,23-1,-23 1,0 0,0 0,0 0,0-24,0 23,0-23,0 24,-23-24,23 0,-24 0,24 24,0-24,-24 0,24 0,-24 0,24 0,-24 0,24-24,-24 24,24-24,0 24,0 0,-23 0,23-23,0 23,0 0,0-24,0 24,0-24,0 0,0 24,-24 0,24-24,0 24,0-23,0 23,0-24,0 0,0 24,0-24,0 24,0-24,24 24,-24-24,0 1,0-1,0 24,0-48,23 48,-23-24,0 1,0-1,0 24,0-24,24 24,-24-24,0 24,0-24,0 1,0 23,0-24,0 24,0-24,0 24,-24 0,24-24,-23 24,23-24,0 24,0 0,0-24,-24 24,24 0,0 0,-24 0,24-23,0 23,0 0,-24 0</inkml:trace>
  <inkml:trace contextRef="#ctx0" brushRef="#br0" timeOffset="44829">5691 15454,'0'0,"0"24,0-24,0 24,0-24,0 24,0 0,0-1,0 25,0 0,0-25,0 25,24 0,-24-1,23 1,-23-24,0 23,0 1,0-48,24 48,-24-25,0 1,0 0,0 0,0 0,0-1,0 1,0 0,0 0,0 0,0 0,0-1,0 1,0 0,0 0,0 0,0-1,0 1,0 0,0-24,0 24,0-24,0-24,0 0,0 24,0-24,0 24,0-23,24 23,-24-48,0 48,0-24,0 0,24 1,-24-1,0 24,24-24,-24 0,24 24,-24-24,23 24,-23 0,0-24,24 24,-24 0,0 0,24 0,-24-23,24 23,-24 0,0-24,24 24,-24 0,23 0,-23 0,0 0,0 24,24-24,-24 0,0 23,0-23,0 0,0 24,24-24,-24 0,0 24,0 0,0-24,0 24,0 0,0-1,0 1,24-24,-24 48,0-24,0-24,0 23,0 1,0 0,0 0,24-24,-24 0,0 24,0-24,0 23,23-23,-23 0,0 0,24 0,0 0,-24-23,0 23,0-24,24 24,-24 0,0 0,0-24,0 24,24 0,-24-24,0 24,0 0,0-24,0 1,0 23,0-24</inkml:trace>
  <inkml:trace contextRef="#ctx0" brushRef="#br0" timeOffset="45821">7191 13811,'0'24,"0"-24,0 0,-24 0,24 24,0 0,0-24</inkml:trace>
  <inkml:trace contextRef="#ctx0" brushRef="#br0" timeOffset="47149">7382 13287,'0'0,"0"0,0-23,23 23,-23 0,0-24,24 24,-24-24,24 24,-24-24,0 24,24 0,0 0,-1-24,-23 24,24 0,0 0,0-24,-24 24,24 0,-24 0,0 0,0 24,0-24,0 24,0-24,0 24,0-24,0 24,0 0,0 23,0-23,0 0,0 0,0-1,0 1,0 0,0 0,-24 0,24-1,0-23,-24 48,24-48,0 24,0 0,0 0,-24-24,24 23,0-23,-24 24,24-24,0 0,0 24,0 0,0-24,0 24,0-24,0 23,0-23,0 0,24 0,-24 0,24 0,-24-23,48 23,-1 0,1-24,-48 24,24 0,-1 0,1 0,-24 0,24 0,-24-24,0 24,24 0,-24 0</inkml:trace>
  <inkml:trace contextRef="#ctx0" brushRef="#br0" timeOffset="49277">404 13359,'0'-24,"0"24,0-24,24 24,-24 0,0-24,24 24,0-23,0 23,0-24,-24 24,47 0,-23 0,0 0,-24 0,24 0,-24 0,0 0,23 0,-23 24,0-24,0 23,0-23,0 24,24-24,-24 0,0 24,0 0,0 0,0-24,24 47,-24-47,0 24,0 0,0 0,0-1,0 1,0 0,0 0,-24 0,0 0,24-1,0 1,0-24,-23 24,23 0,-24 0,24-24,0 23,0-23,-24 24,0-24,24 48,-24-48,24 24,-23-24,23 0,-24 23,24 1,0-24,-24 0,24 0,-24 0,24 0,-24 0,24-24,0 24,0-23,0 23,0 0,0-24,24 24,-24 0,24 0,-24 0,24 0,-24 0,24 0,-1 0,-23 0,24 0,-24 0,0 0,0 24,24-24,-24 0,0 0,0 23,24-23,-24 24,24-24,-24 0,0 24,23 0,-23-24,0 24,0-24,24 0,-24 24,0-24,0 23,24-23,-24 24,24-24,-24 0,0-24,0 1,0 23,24-24,-24 0</inkml:trace>
  <inkml:trace contextRef="#ctx0" brushRef="#br0" timeOffset="49781">976 13692,'0'0,"0"24,0-24,0 0,0-24</inkml:trace>
  <inkml:trace contextRef="#ctx0" brushRef="#br0" timeOffset="53149">5119 16740,'0'24,"24"-24,24 0,-48 0,24 0,23 0,1 0,-1 0,1 0,0 0,-1 0,-23 24,0-24,24 0,-25 0,-23 0,24 0,-24 0,24 0,-24-24,24 24,-24 0,24 0,-24 0,23 0,-23-24,0 24,24 0,0 0,-24 0,24 0</inkml:trace>
  <inkml:trace contextRef="#ctx0" brushRef="#br0" timeOffset="54708">5500 17002,'0'24,"-24"-24,1 0,23 0,0 0,-24 0,24 24,0-24,-24 0,24 24,0-24,-24 0,24 23,0-23,0 24,0 0,0-24,0 24,0-24,0 24,0-24,0 0,0 23,24 1,-24-24,0 0,24 24,0-24,-1 24,1 0,0-24,24 47,-24-47,-24 24,47-24,-47 24,24 0,-24-24,24 0,-24 24,24-24,-24 0,0 23,0-23,0 24,0 0,23-24,-23 0,0 24,0-24,0 24,0-24,0 23,0 1,0-24,0 24,-23-24,-1 0,24 0,-24 0,24 0,-48 0,25 0,-25 0,-24 0,49 0,-49 0,25-24,47 24,-24 0,24 0,0-24,-24 24,24 0,0-23,-24 23,24 0,0-24,0 0,0 24,0-24,0 24,0-47,0 47,0-24,0 0,0 24,0-48,24 48,-24-24,48 24,-25-47,1 47,0 0,0-24,0 0,-1 24,1 0,24-24,-48 24,24-23,-24 23,24 0,-24-24,0 24,23 0,1-24,-24 24,0-24,0 0,0 24,-24 0,1 0,23-23,0 23,0 0,-24 0,24 0,-24 0,24 0,-24 0,0 0</inkml:trace>
  <inkml:trace contextRef="#ctx0" brushRef="#br0" timeOffset="55908">1714 16883,'0'0,"24"0,-24 0,24 0,-24 0,47 0,1 0,23 0,1 0,47 24,-24-24,48 24,-24-24,24 23,-48-23,1 0,23 24,0-24,23 0,-46 0,70 24,-70-24,23 0,-24 24,-24-24,-23 0,-24 0,23 0,-47 0,24 0,-24 0,24 0,-24 0,24 0,0 0,-24 0,24 0,-24 0,23 0,-23 0,0-24,24 24,0 0</inkml:trace>
  <inkml:trace contextRef="#ctx0" brushRef="#br0" timeOffset="58116">3333 17145,'-23'0,"-1"0,24 0,-24 0,24 0,-24 0,24 24,-24-24,0 0,24 24,-23-24,23 23,-24-23,24 0,0 24,-24 0,24-24,-24 24,24-24,0 24,0-24,0 23,0 1,0-24,0 24,0-24,0 0,0 24,0-24,24 24,-24 0,24-24,-24 23,24-23,-1 24,-23-24,24 24,0 0,0-24,0 24,0-1,-24-23,23 24,-23-24,24 24,0-24,0 24,-24 0,24-24,-24 23,23-23,1 0,-24 24,0-24,0 24,0 0,24-24,-24 0,0 24,0-24,0 24,0-24,0 23,0 1,0 0,0-24,0 24,-24-24,0 0,24 47,-23-47,23 0,-48 0,48 0,-24 0,-23 24,23-24,0 0,0 0,24 0,-48 0,48-24,-23 24,23-23,-24 23,24 0,0-24,0 24,-24 0,24-24,-24 24,24-24,0 0,0 24,0-23,0 23,0-24,0 24,0-24,0 0,0 24,0-24,0 24,0 0,24-24,-24 24,24-23,-24-1,47 0,-47 0,48 24,-48-24,24 24,0-23,0 23,-24-24,23 0,1 24,0 0,-24-24,0 24,24 0,-24-24,24 24,-24-23,23 23,1 0,-24-24,0 24,24 0,-24-24,0 24,0 0,24 0,-24-24,0 24,0-24,24 24,-24 0,0-24,24 24,-24 0,0-23,0 23,0-24,0 24,-24 0,24-24,-24 0,24 24,0-24,-24 24,0 0,0-23,24 23,0-24,-23 24,23 0,0 0,-24 0,24 0,-24 0,0 0,24 0,0-24,-24 24,24 0,-23 0,23 0</inkml:trace>
  <inkml:trace contextRef="#ctx0" brushRef="#br0" timeOffset="60660">8667 167,'0'0,"0"23,0-23,0 24,0-24,0 24,0-24,0 24,0 0,0 0,0-24,0 23,0 1,24-24,-24 0,0 24,0-24,0 24,0-24,0 24,0-1,0-23,0 24,0-24,0 24,0-24,0 24,0 0,0-24,0 23,0-23,0 24,0-24,0 24,0-24,0 24,0 0,0-24,0 24,0-24,0 23,0-23,0 24,0 0,0-24,0 24,0-24,0 24,0-24,0 23,0 1,0-24,0 24,0-24,0 24,0-24,0 24,0-1,0-23</inkml:trace>
  <inkml:trace contextRef="#ctx0" brushRef="#br0" timeOffset="63340">9120 71,'0'0,"0"24,0-24,-24 0,24 24,0-24,0 24,0-24,-24 0,24 47,0-47,0 24,0-24,0 24,0 0,0-24,0 24,0-24,-24 24,24-1,0 1,0-24,0 24,0 0,0 0,0-1,0-23,0 24,0 0,0 0,0 0,0-24,0 23,0 1,0-24,0 24,0-24,0 24,0-24,24 0,-24 48,0-48,0 23,0-23,0 24,24-24,-24 24,0-24,24 24,-24-24,0 24,0-24,0 23,24-23,-1 0,-23 24,0 0,0-24,24 0,-24 0,0 24,0-24,24 0,-24 0,0 0,24 0,-24 24,24-24,-24 0,23 0,-23 0,0 23,24-23,-24 24,24-24,0 0,-24 0,24 0,-24 0,24 0,-24 0,23 0,1 0,-24 0,24 0,-24 0,24 0,-24 0,24 0,-1 0,-23-24,0 24,24 0,-24-23,0 23,24 0,-24 0,0 0,0-24,0 24,24 0,-24-24,0 24,0-24,0 0,0 24,0-23,-24 23,24 0,0-24,-24 24,24 0,0 0,0-24,0 0,-24 24,24 0,0 0,-23 0,23-24,0 24,0 0,-24 0,0 0,24-23,-24 23,24 0,-24 0,24 0,-23 0,-1 0,24 0,0 0,-24 0,24 23,0-23,0 0,0 24,-24-24,24 0,0 24,0-24,0 24,0 0,0-24,0 0,0 23,0-23,0 24,0-24,-24 0,24 24</inkml:trace>
  <inkml:trace contextRef="#ctx0" brushRef="#br0" timeOffset="79827">21478 2072,'0'0,"24"0,-24 0,24 0,-24 0,24 0,-24 0,24 0,0 0,-1 0,1 0,0 0,0 0,0 0,-1 0,25 0,-48 0,24 0,0 0,0 0,-1 0,-23 0,24 0,-24 0,24 0,0 0,-24 0,24 0,-24 0,23 0,-23 0,24 0,0 0,-24 0,24 0,-24 0,0 0,24 0,-24 0,23 0,1 0,-24 0,24 0,-24 0,24 0,-24 0,24 0,-1 0,-23 0,24 0,-24 0,24 0,-24 0,24 0,0 0</inkml:trace>
  <inkml:trace contextRef="#ctx0" brushRef="#br0" timeOffset="82203">21788 11692,'0'0,"24"0,-24 0,24 0,-24 0,24 0,-24 0,23 0,1 0,-24 0,24 0,-24 0,24 0,-24 0,24 0,-24-24,23 24,-23 0,24 0,-24 0,24 0,-24 0,24 0,0 0,-24 0,23 0,-23 0,24 0,-24 0,24 0,0 0,-24 0,24 0,-24 0</inkml:trace>
  <inkml:trace contextRef="#ctx0" brushRef="#br0" timeOffset="83451">17288 4691,'0'0,"0"0,0 24,0-24,-24 24,24-1,0 1,-24 24,24 0,0-1,0 1,0-24,0 23,-24 25,24-25,0 1,0 0,0-1,0 1,0-1,0-23,0 0,0 0,0-24,0 24,0-24,0 23,0 1,0-24,0 24</inkml:trace>
  <inkml:trace contextRef="#ctx0" brushRef="#br0" timeOffset="85131">17692 4810,'-24'0,"24"24,-23-24,23 24,0-24,-24 47,24-47,0 24,-24 0,24 0,-24 0,24-24,0 47,0-47,0 24,0 0,0-24,0 47,0-47,0 24,0-24,0 48,24-48,-24 24,0-24,24 0,-24 24,24-24,-24 23,23-23,1 24,-24-24,24 0,-24 0,24 24,-24-24,24 0,0 0,-24 0,23 0,-23 0,24 0,0 0,0 0,-24 0,24 0,-24 0,0-24,23 24,-23-24,24 24,-24-23,0 23,24 0,-24-24,0 24,0-48,0 48,24-24,-24 24,0-24,0 1,0-1,24 24,-24-24,0 0,0 0,0 24,0-23,0 23,0-24,0 0,0 24,0-24,-24 24,24 0,0-24,-24 24,24 0,0 0,0-23,-24 23,24-24,0 24,0 0,-24 0,24 0,0-24,-23 24,-1 0,24 0,-24 0,24 0,-24 0,24 0,-24 0,1 0,23 0,-24 0,24 0,0 0,-24 0,24 0,-24 0,0 0,24 0,-24 0,24 24,0-24</inkml:trace>
  <inkml:trace contextRef="#ctx0" brushRef="#br0" timeOffset="88971">18835 11597,'0'0,"0"0,0 23,0-23,0 24,0-24,0 24,0-24,24 48,-24-24,0-1,0 1,0 0,0 0,0 0,0-24,0 47,0-47,0 24,0 0,0 0,0-24,0 23,0-23,0 24,0-24,0 0</inkml:trace>
  <inkml:trace contextRef="#ctx0" brushRef="#br0" timeOffset="90018">24908 11430,'0'0,"0"24,0-24,0 24,0-24,0 23,0-23,0 48,0-24,0 0,0 23,0-23,0 0,0 0,0 23,0-23,0 0,0 0,0 0,0-1,0 1,0-24,0 24,0 0,0-24</inkml:trace>
  <inkml:trace contextRef="#ctx0" brushRef="#br0" timeOffset="117673">16764 14026,'0'-24,"0"0,0 24,0-24,0 24,0-24,0 0,0-23,0-1,0-23,0 47,0-24,0 1,0 23,0-24,0-23,0 47,0-24,0 1,0-1,0 1,0 23,0 0,23-24,-23 48,0-24,0 1,24-1,-24 0,0 24,0-48,0 48,0-23,24-1,-24 0,0 0,0 24,0-24,0 1,0-1,24 0,-24 24,0-24,0 0,0 24,0-24,0 24,24 0,-24 0,23 0,-23 24,24 24,0 0,0-1,24 25,-1 23,1-48,-1 25,-23-24,24 23,-48-23,24-25,0 25,-1 0,1-25,-24 25,24 0,0-24,0 23,-24-23,47 0,-47 23,0-47,24 24,-24 0,24 0,-24-24,24 24,-24-1,0 1,23-24,-23 24,0-24,24 24,-24-24,0 24,24 0</inkml:trace>
  <inkml:trace contextRef="#ctx0" brushRef="#br0" timeOffset="118777">16716 13549,'0'0,"24"0,-24 0,24 0,-24 0,23 0,1 0,0 0,47-24,-47 1,0 23,0 0,0 0,0 0,-24 0,0 0,23 0,1 0,0 0,-24 0,24 0,-24-24,0 24,24 0,-24 0,23 0,-23 0,0-24,24 24,0 0,-24 0,24 0,-24 0,0 0,24 0,-24 0,24 0,-24-24,23 24,-23 0,24 0,-24 0,0 0,24 0</inkml:trace>
  <inkml:trace contextRef="#ctx0" brushRef="#br0" timeOffset="119385">17978 13311,'0'0,"24"0,-24 0,0-24,48 24,-48 0,23 0,1 0,0-23,0 23,-24 0,47-24,-47 24,24 0,-24 0,24 0,-24 0</inkml:trace>
  <inkml:trace contextRef="#ctx0" brushRef="#br0" timeOffset="120233">18026 13525,'0'0,"24"0,-24 0,23 0,-23 0,24 0,-24-23,0 23,24 0,0 0,-24-24,24 24,-24 0,23 0,-23 0,0 0,24 0,0 0,-24 0,24 0,-24 0,24 0,-24 0,23 0</inkml:trace>
  <inkml:trace contextRef="#ctx0" brushRef="#br0" timeOffset="122601">19073 13144,'0'0,"-23"0,-1 0,24-23,0 23,-24 0,24 0,-24 0,24-24,0 24,-24 0,1 0,23 0,-24 0,24 0,0 0,0 24,-24-24,24 0,0 23,0-23,0 24,0-24,0 24,-24 0,24 0,0 0,0-1,0 1,0 0,0 0,24 0,-24-1,0-23,0 24,24-24,-24 0,0 24,0-24,24 24,-24 0,23-24,-23 0,0 0,24 0,-24 23,0-23,0-23,24 23,-24-24,0 24,0 0,24-24,0 24,-24-24,0 24,23-24,-23 1,0-1,0 24,0-24,0 0,24 0,-24 1,0-1,0 0,0 0,0 0,0 0,0 24,0-47,0 47,0-24,0-24,0 48,0-23,24-1,-24 0,0 0,0 0,0 1,0 23,0-24,0 0,0 24,0-48,0 48,0-24,0 24,0-23,0 23,0-24,0 0,0 24,0 24,0-24,0 24,0-24,0 23,0 1,0 0,0 24,0-24,0-1,0 25,0-24,0 0,0-1,24 25,-24 0,0-25,0 25,0-24,0 0,24 0,-24-1,0 1,23 0,-23-24,0 24,0 0,0-1,0-23,24 24,-24-24,0 24,0 0,0-24,24 0,-24 24,24-24,-24 0,0 0,0 23,24-23,-24 0,0 0,24 0,-24 0,23 0,-23 0,0-23,24 23,-24-24,24 24,-24 0,0-24,0 24,0 0,24-24</inkml:trace>
  <inkml:trace contextRef="#ctx0" brushRef="#br0" timeOffset="123193">19574 13406,'0'0,"0"48,0-24,0-24,23 47,-23-47,0 24,0 0,0 0,0-24,24 24,-24-24,0 24,0-1,24-23,-24 0,0 24,0-24,0 0,-24 0</inkml:trace>
  <inkml:trace contextRef="#ctx0" brushRef="#br0" timeOffset="125497">20240 13121,'0'-24,"-24"24,24 0,-23 0,23-24,0 24,0 0,-24 0,24 0,0-24,-24 24,24 0,-48 0,48 0,-23-24,23 1,-24 23,0 0,24 0,-24 0,24 0,0 0,-24 0,24 0,0 23,-24-23,1 0,23 0,0 24,0-24,-24 0,24 24,0-24,0 24,0 0,-24-24,24 23,0-23,0 24,0-24,0 48,0-48,0 24,0-24,0 24,0-1,0 1,0-24,0 24,0-24,0 0,24 24,-24 0,0-24,0 0,0 23,24-23,-24 0,0 0,23 0,-23 0,24 0,0 0,-24 0,24 0,-24 0,0-23,24 23,-24 0,0-24,24 24,-1-24,-23 24,24-24,-24 24,24 0,-24-24,0 1,24 23,-24-24,24 24,-24-24,23 0,-23 0,0 24,24-47,-24 47,24-24,-24 0,0 0,0 0,0 1,24-1,-24 0,0 0,0 0,0 1,0-1,0 0,0 24,0-24,0 24,0-48,0 48,0-23,0 23,0-24,0 24,-24-24,24 0,0 24,-24-24,24 24,0-23,0 23,0 23,0-23,0 24,0-24,0 24,0 0,0 0,0-1,0 25,0-24,0 0,0 23,0-23,0 0,0 24,24-25,-24 1,0 24,0-48,0 24,0-1,0 1,24 0,-24-24,0 24,0-24,0 24,24 0,-24-1,0 1,0 0,0 0,24-24,-24 24,0-1,0 1,0 0,23-24,-23 24,0 0,0-24,0 23,24-23,-24 24,0-24,24 0,-24 24,0-24,0 24,-24-24,24-24</inkml:trace>
  <inkml:trace contextRef="#ctx0" brushRef="#br0" timeOffset="126992">20574 13406,'0'0,"0"-23,23 23,-23 0,0 0,0-24,24 24,-24 0,24 0,-24 0,24 0,-24 24,0-24,0 0,0 23,0-23,0 24,0-24,0 24,0 0,0-24,0 24,-24-24,24 0,0 23,0-23,-24 0,24 24,0 0,0-24,0 24,0-24,0 24,0-24,0 0,0 24,0-1,0-23,0 24,0-24,24 0,-24 0,24 0,-24 0,24 0,-1 0,1 0,0 0,0 0,-24 0,24 0,-24 0,24-24,-24 24,23 0,1 0,-24 0,24 0,-24 0,24 0,-24-23,0 23,24 0,-1 0,-23 0</inkml:trace>
  <inkml:trace contextRef="#ctx0" brushRef="#br0" timeOffset="155095">18883 13883,'0'0,"24"0,-24 0,0 0,24 0,-1 0,1 0,24 23,-1-23,1 0,-24 0,23 0,1 0,-24 0,0 0,0 0,-1 0,1 0,0 0,0 0,0 0,-1 0,1 0,0 0,0 0,24 0,-25 0,25 0,0 0,-25 0,1 24,24-24,-1 0,-47 24,48-24,-24 0,23 0,1 0,-24 24,24-24,-1 0,-23 0,0 0,23 0,1 0,-24 0,0 0,23 0,-23 0,0 0,0 0,23 0,-47 0,24 0,0 0,0 0,0 24,-24-24,47 0,-47 0,24 0,0 0,0 0,-1 0,-23 0,24 0,-24 24,24-24,-24 0,24 0,-24 0,24 0,-24 0,24 0,-24 0,23 0,1 0,-24 0,0-24,24 24</inkml:trace>
  <inkml:trace contextRef="#ctx0" brushRef="#br0" timeOffset="156735">19740 14454,'24'0,"-24"0,0 0,24-24,-24 24,24-23,-1-1,1 24,-24 0,48 0,-48-24,24 24,-1 0,-23 0,24 0,0 0,-24 0,24 0,-24 24,24-24,0 0,-1 24,-23-24,24 47,-24-47,24 24,-24 0,24 0,-24 23,0-47,0 24,0 0,0 0,0-1,0-23,0 48,-24-48,24 24,-24-24,24 24,-24 0,24-1,0-23,-23 24,-1-24,0 0,24 24,-24 0,24-24,-24 0,0 0,24 24,0-24,-23 0,23 0,-24 0,24 0,0 23,-24-23,0 0,24 0,-24 0,24-23,0 23,0-24,0 24,-23 0,23-24,0 24,0 0,0-24,0 24,0-24,0 1,0 23,23 0,-23 0,24 0,-24-24,0 24,24 0,-24 0,24 0,0 0,-24 0,23 0,-23 0,24 0,0 24,-24-24,24 23,0-23,-24 24,47 0,-47-24,24 24,-24-24,48 47,-48-47,47 0,-47 24,24-24,-24 24,24-24,-24 0,0 0,24 0,-24 0,0-24,0 0,0 24,24 0,-24-23,0 23,0-24</inkml:trace>
  <inkml:trace contextRef="#ctx0" brushRef="#br0" timeOffset="158279">16692 16597,'0'-24,"0"24,24 0,-24-23,48 23,-48-24,23 0,1-24,0 1,0-1,0-23,-1-1,-23 25,24-25,-24 1,24 23,0 24,-24 1,24-25,-24 24,24 0,-24 0,23 24,-23-23,0-1,0 24,24-24,0 24,-24-24,0 24,0-24,24 24,-24-23,0 23,0 0,0-24,0 24,24 0,-24 47,23 1,-23 0,24 23,24-23,-48 23,48-23,-25-1,-23 1,24-24,-24 0,24 23,-24-23,24 0,0 0,-24 0,23-1,-23-23,0 24,0 0,0-24,0 24,24-24,-24 0,0 0,0 24</inkml:trace>
  <inkml:trace contextRef="#ctx0" brushRef="#br0" timeOffset="159207">16930 16216,'0'0,"0"0,24 0,-24 0,0-24,24 24,0 0,0-23,23 23,-23-24,0 24,0 0,-1 0,1 0,0 0,-24 0,24 0,-24 0,24 0,0 0,-24 0,23 0,-23 0,24 0,-24 0,24 0,0 0,-24 0,24 0,-1 0,1 0,-24 0,24 0,-24-24,0 0</inkml:trace>
  <inkml:trace contextRef="#ctx0" brushRef="#br0" timeOffset="159798">18002 15954,'0'0,"24"0,-24 0,24 0,-24 0,23-23,25 23,-24 0,0 0,-1 0,1 0,-24 0,24 0</inkml:trace>
  <inkml:trace contextRef="#ctx0" brushRef="#br0" timeOffset="160398">18002 16169,'0'0,"24"0,-24 0,24 0,-1 0,1 0,24 0,-24 0,-1 0,1 0,24 0,-48 0,24 0</inkml:trace>
  <inkml:trace contextRef="#ctx0" brushRef="#br0" timeOffset="160983">18764 15811,'0'0,"0"24,0-24,0 24,0 0,0 0,24 23,-24-23,0-24,0 24,0 0,0-24,0 24,24-24,-24 0</inkml:trace>
  <inkml:trace contextRef="#ctx0" brushRef="#br0" timeOffset="162103">18954 15716,'0'0,"0"24,0-24,0 24,0 23,0-47,0 24,0 24,0-48,0 48,0-48,24 23,-24 1,0-24,0 0,24 0,-24 0,24 0,-24 0,24 0,-24-24,0 24,0-23,23 23,1 0,-24 0,0 0,0-24,24 24,-24 0,0-24,24 24,-24-24,0 0,24 24,-1-24,-23 24,0-23,0 23,0-24,0 0,0 24,0-24,0 24,-23 0,23-24,-24 24,24-23,0 23,-24-24,24 24,-24 0,24-24,-24 24,1 0,23 0,0 0,-24 0,24 0,-24 0,24-24,0 24,-24 0,0 0,24 0,0 0,-23 0,23 0,0 24,-24-24,24 0,0 0,0 24,0-24,0 24,0-24,0 23,24-23,23 24</inkml:trace>
  <inkml:trace contextRef="#ctx0" brushRef="#br0" timeOffset="162758">19526 15788,'0'23,"0"-23,0 24,0-24</inkml:trace>
  <inkml:trace contextRef="#ctx0" brushRef="#br0" timeOffset="163638">19859 15597,'0'24,"-24"-24,24 0,0 24,0-24,0 24,-23-1,23-23,0 24,-24-24,24 24,0-24,0 24,0 0,0-24,0 0,24 0,-24 0,23 23,-23-23,48 0,-48 0,24 0,-24 0,24 0,-1 0,1 0,-24 0,24 0,-24 0,24 0,-24 0,24 0,0 0</inkml:trace>
  <inkml:trace contextRef="#ctx0" brushRef="#br0" timeOffset="164398">20097 15550,'0'0,"24"23,-24-23,0 24,0 0,24 0,-24-24,0 24,24-1,-24 1,0 0,0 0,0 0,0-1,0 1,0 0,0 24,0-48,0 24,0-1,24-23,-24 24,0 0,0-24,0 24,0-24,0 24,0-24,0 23,0 1,0-24,0 24,0-24,0 24,23-24,-23 0,0 24,-23-24</inkml:trace>
  <inkml:trace contextRef="#ctx0" brushRef="#br0" timeOffset="166238">18621 16383,'0'0,"24"0,-24 0,24 0,47 0,1 0,-1 0,24 0,24 0,0 0,-23 0,23 0,-119 0,23 0,-23 0,24 0,0 0,24 0,-24 0,23 0,-47 0,48 0,-48 0,24 0,-24 0,23 0,1 0,0 0,24 0,-25 0,25 0,-24 0,23 0,-47 0,24 0,0 0,-24 0,24 0,0 0,0 0,-1 0,1 0,24 0,-24 0,-24 0,47 0,-23 0,-24 0,48 0,-24 24,-1-24</inkml:trace>
  <inkml:trace contextRef="#ctx0" brushRef="#br0" timeOffset="168870">19240 16859,'0'0,"0"-24,0 1,24 23,-24 0,0-24,0 24,24 0,-24-24,0 24,24 0,-24-24,0 0,23 24,1 0,-24 0,0-23,24 23,-24 0,24 0,-24 0,24 0,-1 0,-23 0,24 0,-24 0,0 0,0 23,0-23,0 24,24 0,-24 0,0 0,0-24,0 23,0 1,-24-24,24 0,-24 0,24 24,-23-24,23 0,0 24,-24-24,0 0,24 24,0-24,0 0,0 23,-24-23,24 24,0-24,0 0,0 24,0-24,-24 24,24-24,0 0,0 24,0 0,-23-24,23 0,0 23,-24-23,24 0,0 0,24 0,-24 0,23 0,-23 0,24 0,-24 0,48 0,-48 0,24 0,-1 0,1 0,0 24,-24-24,24 0,0 24,-24-24,24 0,-24 0,23 0,-23 0,24 0,0 0,-24 0,24 0,-24 0,24 0,-24 0,23 0,1 0,-24 0,24 0,-24 0,24 0,-24 0,24 0,-1-24,-23 24,0-24,24 24,-24 0,0 0</inkml:trace>
  <inkml:trace contextRef="#ctx0" brushRef="#br0" timeOffset="171270">22264 548,'0'-24,"0"24,0-24,0 0,0 24,0-24,0 24,24-23,-24-1,0 0,24 24,-24-24,24 0,0 1,-1 23,-23-24,48 24,-48-24,24 0,-24 24,24 0,-1 0,-23 0,24 0,-24 0,0 24,0-24,24 24,-24 0,24-1,-24 1,24 0,-24 24,24-1,-24-23,23 0,-23 23,0-23,0 0,0 24,0-48,0 24,0-1,0-23,0 48,-23-48,23 24,0 0,-24-1,24-23,-24 24,24 24,0-48,-24 24,0-1,24 1,-24-24,24 48,0-48,-23 24,-1-24,24 0,0 24,-24-24,24 0,-24 0,24 23,0-23,-24 0,1 0,23 0,0-23,-24 23,24 0,0-24,0 24,0-24,-24 24,24 0,0-24,0 24,0-48,0 48,0-23,0 23,0-24,0 0,0 24,0-24,0 24,0-24,24 24,-24 0,0-23,24 23,-24-24,0 24,23 0,-23 0,24 0,0 0,-24 0,0 0,48 0,-25 0,25 24,0-24,-24 23,23-23,-23 24,0-24,-24 24,24-24,-1 24,1-24,-24 24,24-24,0 23,0 1,-24-24,0 24,23-24,-23 0,24 24,-24-24,0 0,24 0,0-24,-24 0,24 24</inkml:trace>
  <inkml:trace contextRef="#ctx0" brushRef="#br0" timeOffset="172870">23193 357,'-24'0,"24"0,0 0,0 24,-24-24,24 0,0 24,0-24,-23 24,23-1,-24-23,24 24,0 24,0-24,0-1,0 25,0 0,0-24,0 23,0-23,0 24,0-48,0 47,0-23,24-24,-24 24,0 0,23-1,-23-23,0 24,24-24,0 0,-24 24,0-24,0 24,24-24,-24 0,24 0,-24 0,23 0,1 24,0-24,0 0,0 0,0 24,-24-24,47 0,-47 0,24 0,-24 0,24 0,0 0,-24 0,23 0,-23 0,0-24,24 24,-24-24,0 24,0 0,24 0,-24-24,0 24,24 0,-24-24,0 24,0-24,0 1,0 23,0-24,0 24,24-48,-24 48,0-24,0 1,0 23,0-24,0 0,0 0,0 24,0-24,0 1,0 23,0-24,0 24,-24-24,24 24,-24-24,24 0,0 24,0 0,0-24,0 24,-24-23,24 23,0-24,0 24,0-24,-24 24,24-24,0 24,0-24,0 24,-23 0,-1-23,24 23,0-24,-24 0,24 24,0 0,-24-24,24 24,0 0,0-24,-24 24,1 0,23 0,0 0,-24 0,24 0,0-23,-24 23,24 0,-24 0,0 0,24 0,0 0,-24 0,24 0,0 23,-23-23,23 0</inkml:trace>
</inkml:ink>
</file>

<file path=ppt/ink/ink10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08:16.392"/>
    </inkml:context>
    <inkml:brush xml:id="br0">
      <inkml:brushProperty name="width" value="0.08819" units="cm"/>
      <inkml:brushProperty name="height" value="0.35278" units="cm"/>
      <inkml:brushProperty name="color" value="#FFFF00"/>
      <inkml:brushProperty name="tip" value="rectangle"/>
      <inkml:brushProperty name="rasterOp" value="maskPen"/>
    </inkml:brush>
  </inkml:definitions>
  <inkml:trace contextRef="#ctx0" brushRef="#br0">2262 6977,'0'0,"24"0,-24 0,0 0,23 0,-23 0,24 24,-24-24,48 0,-24 0,-1 0,1 0,24 0,-24 0,23 0,1 0,-24 0,0 0,-24 0,47 0,-23 0,24 0,-1 24,1-24,-24 0,0 0,23 0,-23 23,24-23,-1 0,1 0,-1 24,1-24,0 0,-1 0,-23 0,0 0,0 0,23 0,1 0,-24 0,0 24,23-24,1 0,-48 0,48 24,23-24,-23 0,-1 0,1 24,-1-24,1 0,-24 0,0 24,23-24,-23 0,0 0,0 0,23 0,-23 0,0 0,0 0,24 0,-25 23,1-23,48 0,-49 0,1 0,0 0,47 24,-47-24,0 0,0 0,23 0,-23 24,0-24,24 0,-24 0,-1 0,25 0,0 0,-1 0,1 0,0 0,-1 0,25 0,-25 0,1 0,-1 0,-23 0,0 0,24 0,-25 0,25 0,-24 0,-24 0,24 0,47 0,-71 0,24 0,24 0,-25 0,-23 0,48 0,-24-24,0 24,0 0,-24 0,47 0,-47-24,24 24,0 0,0 0,-1 0,1 0,0 0,0 0,0 0,-1-23,1 23,0-24,0 24,-24 0,47 0,-47 0,0-24,24 24,-24 0,24 0,-48 0,0 0,24 0,-23 0,23 0,-48 0,24 0,-23 0,-1 0,0 0,1 0,-25 0,1 0,23 24,1-24,-1 0,0 0,1 24,-1-24,24 0,0 0,1 0,-1 0,-24 0,1 0,-1 0,-23 0,23 0,-23 0,23 0,-24 0,25 0,-25 0,25 0,-1 0,0 0,1 0,-1 0,24 0,1 0,-1 0,0 0,0 0,-23 0,23 0,-24 0,24 23,-23-23,23 0,0 24,-24-24,25 0,-1 0,0 0,24 0,-48 0,48 0,-23 0,23 0,-24 0,24 0,-24 0,0 0,0 0,0 0,1 0,-1 0,0 0,-24 0,1 0,-1 0,24 0,1 0,-1 0,0 0,24 0,-24 0,0 0,1 0,-1 0,-24 0,24 0,-47 0,47 24,-24-24,25 0,-49 0,24 0,25 24,-25-24,0 0,1 0,-25 0,49 0,-1 0,0 0,24 0,-24 0,24 0,-24 0,1 0,23 0,-24 0,24 0,-24 0,24 0,-24 0,0 24,24-24,-24 0,1 0,23 0,-24 0,0 0,24 0,-24 0,24-24,0 24,-24 0,24-24,0 24,0 0,0-24,-23 24,23 0,-24 0,24 0,-24 0,24 0,0-24,-24 24,24 0,0 0,0 0,24 0,-24 0,24-23,23 23,1 0,23-24,1 24,-1 0,48 0,-23-24,-1 24,-24 0,1 0,-1 0,1 0,-1 0,-23 0,-1 0,-23 0,0 0,24 0,-48 0,23 0,-23 0,48 0,-48 0,24 0,0 0,-1 0,25 0,-48 0,24 0,0 0,-24-24,47 24,-47 0,24-24,0 24,0 0,23 0,-23 0,0 0,0 0,23 0,-47 0,24 0,24 0,-24 0,0 0,-1 0,1 0,0 0,0 0,0 0,-1 0,1 0,0 0,24 0,-25 0,25 0,-24 0,0 0,47 0,-47 0,24 0,-25 0,25 0,-24 0,0 0,-1 0,25 0,-48 0,24 0,24 0,-25 0,1 0,24 0,-24 0,-1 0,25 0,0 0,-1 0,1 0,-1 0,1 24,0-24,-1 0,-47 0,24 0,48 24,-25-24,-23 0,24 0,-1 0,1 0,-24 0,0 0,23 24,1-24,-24 0,-1 0,1 0,-24 0,24 0,0 0,0 0,-1 0,-23 0,48 0,-24 0,0 0,0 0,-1 0,1 0,0 0,0 0,0 0,-1 0,1 0,0-24,-24 24,24 0,-24 0,0-24,24 24,0 0,-24 0,0 0,23 0,-23 0,24 0,-24-24,0 24,24 0,-24 0,24 0,-24-24,0 24,-24 0,0 0,24 0,-24 0,-23 0,23 0,-48 0,1 0,0 0,-1 0,1 24,23 0,0-24,-23 24,23 0,1 0,-1-24,1 23,-1 1,0 0,24-24,-47 24,23 0,25-24,-25 23,24 1,-24 0,1-24,-1 24,-23-24,-24 24,-1-1,1-23,0 24,23-24,1 0,-24 0,23 0,1 0,-1 0,1 24,0-24,-1 0,1 24,-1-24,-23 24,23-24,1 0,23 0,-23 0,23 0,-23 0,23 0,1 0,-1 0,0 0,25 0,-1 0,-24 0,48 0,-24 0,1 0,23 0,-48 0,48 0,-24 0,0 0,0 0,-23 0,47 0,-24 0,0 0,0 0,1 0,-1 0,24 0,-48 0,48 24,0-24,-24 0,24 23,0-23,-23 0,23 0,0 0,-24 0,24 24,-24-24,0 0,-23 0,47 0,-48 0,24 0,24 0,-24 0,24 0,0 0,24 0,-24 0,24 0,-24 0,48 0,-1 0,1 0,-1 0,1 0,23 0,1 0,-1 0,1 0,23 0,-47 24,47-24,-47 0,-1 0,1 24,-24-24,-1 0,25 0,0 0,-25 0,1 0,24 0,23 0,-47 0,24 0,-24 0,23 0,25 0,-49 0,25 0,-24 0,24 0,23 0,-47 0,23 0,-23-24,24 24,-24 0,-1 0,1 0,0 0,0 0,23 0,-47 0,24 0,0 0,-24 0,24 0,0 0,-24 0,24 0,-24 0,23 0,1 0,0 0,0 0,0 0,-1 0,49 0,-48 0,-24 0,24 0,-1 0,-46 0,-1 0,24 0,-48 0,0 0,1 0,-25 0,1 0,23 24,-23-24,-1 0,1 24,23-24,1 0,-1 0,1 23,-25-23,48 24,0 0,-23-24,23 0,0 0,-23 24,23 0,0-24,-48 23,49-23,-1 24,-24-24,24 0,-23 0,23 24,-47-24,23 24,24-24,-23 24,23-24,-24 0,24 0,0 0,1 0,-1 0,24 0,-24 0,24 0,-24 0,24 24,-24-24,1 0,23 0,-24 0,24 0,-24-24,24 24,-24 0,0 0,24-24,-24 24,1-24,-1 0,-24 24,1-24,23 1,0 23,24 0,-24-24,0 24,24 0,0 0,-23 0,23 0,-24 0,24 0,0 24,0-24,0 0,24 23,-24-23,23 24,1 0,0 24,24-48,-1 47,1-23,47 24,-71-24,24 23,-25-47,1 24,-24 0,24-24,-24 0,0 24,0-24,24 0,-24 23,0-23,0 24,0 0,24-24,-24 0,0 0,0 24,0-24,23 0,-23 24,24-24,-24 0,24 0,-24 0,24 0,-24 0,24 0,0 0,-24 0,23 0,-23-24,24 24,0-24,0 24,-24 0,24 0,-1 0,1-24,0 24,-24 0,48 0,-48 0,23-24,25 1,-48 23,0 0,48 0,-48-24,23 24,-23 0,24 0,0 0,-24-24,24 24,0-24,-24 24,24 0,-24 0,23-24,1 24,0 0,-24-23,48-1,-25 24,1 0,0-24,-24 24,48-24,-24 0,-1 24,25-23,-24-1,0 24,-1-24,1 0,24 24,-24-24,-1 24,-23 0,24-24,0 1,0 23,0-24,-24 24,23 0,1-24,0 24,-24-24,48 24,-48-24,24 24,-1 0,1-23,0-1,0 24,0 0,-24-24,23 24,1 0,0-24,0 0,0 24,0 0,-1-23,1-1,0 24,0 0,0-24,-1 24,1-24,24 0,-48 24,24-24,-1 24,1-23,0 23,-24-24,48 24,-48-24,23 24,1-24,0 0,24 24,-24-23,-1-1,25 24,0-24,-1-24,1 48,0-23,-1-1,-23 0,24 0,-1 0,-23 0,24 1,-25 23,1-24,24 0,-24 24,-1-24,-23 24,48-24,-48 24,24 0,-24 0,0 0,24 0,-24 0,0-23,24 23,-24 0,23 0,1 0,-24 0,24 0,-24 0,0 0,24 0,-48 0,0 0,24 23,0-23,-24 0,1 0,-1 0,24 0,-24 0,0 24,0-24,-23 24,-1-24,24 0,-47 0,23 24,-23-24,-1 0,1 0,23 0,-23 0,23 0,24 0,-23 0,23 0,-24 0,24 0,1 0,-1 0,-24 0,24 0,1 0,-25 0,24 0,0 0,1 0,-1 0,0 0,0 0,0 0,1 0,-1 0,-24 0,24 0,-23 0,-1 0,24-24,0 24,-23 0,23 0,0 0,0 0,-23 0,23 0,0 0,0 0,0 0,1 0,23 0,-24 0,0 0,0 0,-23 0,23 0,0 0,-24 0,1 0,23 24,-24-24,24 0,-23 0,-1 0,1 0,-1 24,24-24,-24 0,1 0,23 0,0 0,0 0,24 0,-23 0,-1 0,0 0,24 0,-24 23,0-23,1 0,-1 0,24 0,-48 0,48 0,-24 0,-23 0,47 0,-48 0,24 0,24 0,-47 0,47 24,-24-24,24 0,-24 0,24 0,-24 0,0 0,24 0,-23 0,23 0,-24 0,24 0,-24 0,0 0,24 0,-24 0,24 24,0-24,-24 0</inkml:trace>
</inkml:ink>
</file>

<file path=ppt/ink/ink11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07:44.242"/>
    </inkml:context>
    <inkml:brush xml:id="br0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4095 5810,'-23'0,"23"0,-24 0,24 0,-24 0,24 0,-24 0,24 0,0 24,-24-24,0 0,24 0,-23 0,23 0,-24 0,24 0,-24 0,24 24,-24-24,24 0,0 0,0 24,-24-24,24 23,0 1,0-24,0 24,0-24,0 24,0-24,0 24,0 0,0-24,0 23,0-23,24 0,-24 0,24 0,-24-23,0 23,24 0,-24 0,24 0,-1 0,-23 0,24 0,-24 23,0-23,0 0,0 24,0-24,24 0,-24 24,0-24,0 0,0 24,24-24,-24 24,0-24,0 23,0-23,0 24,0-24,0 24,0 0,-24-24,24 0,0 24,-24-24,24 0,0 0,-24 0,24 0,0 23,-23-23,23 0,0 0,-24 0,0 0,24 24,0-24,-24 0,24 0,-24 0,24 0,0 24,-23-24,-1 0,24 0,0 0,-24 0</inkml:trace>
  <inkml:trace contextRef="#ctx0" brushRef="#br0" timeOffset="2976">3833 7310,'0'0,"24"0,-24 24,0-24,24 0,-24 0,24 0,-24 0,24 0,-1 0,-23 0,24 0,-24 0,24 0,-24 24,0-24,-24 0,0 0,24 0,0-24,-23 24,23 0,-24 0,24 0,-24 0,0 0,24-24,0 24,0 0,-24 0,24 0,-23 0,23 0,-24 0,24 0,-24 0,24 24,0-24,0 0,0 24,-24-24,24 0,0 24,0-24,0 24,0-24,0 23,0-23,0 24,0-24,0 24,0-24,0 24,0 0,0-24,24 0,-24 0,24 0,-24 0,24-24,-1 24,1 0,0 0,-24 0,48 0,-48 0,23 0,-23 24,0-24,0 0,24 0,-24 24,24-24,-24 0,0 23,0-23,0 0,24 0,-24 24,0 0,0-24,0 0,0 24,0-24,24 0,-24 24,0-24,0 23,0 1,0-24,0 24,0-24,0 24,0-24,0 24,-24-24,24 23,-24-23,24 0,0 24,0-24,-24 0,24 0,0 0,-24 0,24 0,0 24,-23-24,-1 0,24 0,-24 0,24 0,-24 0,24 0,-24 0,24-24,-23 24,23 0</inkml:trace>
  <inkml:trace contextRef="#ctx0" brushRef="#br0" timeOffset="11936">2143 6787,'24'0,"-24"0,0 0,23 0,1 0,0 0,0 0,-24 0,47 0,-47 0,24 0,24 0,-24 0,-24 0,47 0,-23 23,0-23,-24 0,24 0,0 0,-1 0,1 0,24 0,-24 0,-1 0,25 0,0 0,-24 0,-1 0,25 0,-48 0,24 0,0 0,-1 0,1 0,-24 0,24 0,0 0,0 0,-1 0,1 0,0 0,0 0,0 0,-1 24,1-24,0 0,0 0,0 0,0 0,-1 0,1 0,0 0,24 0,-25 0,1 0,0 0,0 0,-24 0,24 0,0 0,-24 0,23 0,-23 0,48 0,-48 0,24 0,0 0,-24 0,47 0,-47 0,24 0,24 0,-48 0,23 0,25 0,-48 0,48 0,-25 0,-23 0,48 0,-48 24,24-24,0 0,0 0,-1 0,1 0,0 0,0 0,-24 0,47 0,-47 0,24 0,24 0,-24 0,-24 0,47 0,-23 0,0 0,0 0,0 0,-1 0,1 0,0 0,0 0,23 0,-23 0,0 0,0 0,23 0,-23 0,0 0,0 0,0 0,0 24,23-24,-23 0,0 0,23 0,-23 0,0 0,0 24,0-24,0 0,23 0,-23 0,0 0,0 0,-1 23,1-23,0 0,0 0,0 0,-1 0,1 0,0 0,0 0,0 0,-1 0,25 24,-48-24,48 0,-1 0,-23 0,0 0,0 0,47 24,-47-24,24 0,-1 24,1-24,-24 0,0 0,23 0,1 0,-24 0,-24 0,47 0,-23 0,-24 0,48-24,-25 24,1 0,0 0,0 0,0-24,-24 24,24 0,-24 0,23 0,-23 0,24 0,-24 0,24 0,-24 0,24 0,-24 0,24 0,-24 0,23 0,1-24,-24 24,24 0,0 0,0 0,-24 0,24 0,-24-23,23 23,-23 0,24 0,-24-24,0 24,24 0,-24 0,24 0,-24 0,24 0,-24 0,0-24,23 24,-23 0,24 0,-24 0,24 0,-24 0,24 0,-24 0,0-24,24 24,-24 0,0 0,23 0,1 0,-24-24,0 24,-24 0,1 0,23 0,-24 0,0 0,0 0,-23 0,23 0,-24 0,1 0,23 0,-48 0,48 0,-23 0,23 0,0 0,0 0,1 0,-25 0,24 0,0 0,0 0,-47 0,23-23,1 23,-1 0,1 0,-1 0,0 0,1 0,-1 0,0 0,25 0,-25 0,0 0,1 0,23 0,-24 0,1 0,23 0,0 0,0 0,-23 0,23-24,0 24,0 0,0 0,1 0,-1 0,24 0,-24 0,0 0,0 0,-23 0,23 0,0 0,-24-24,25 24,-1 0,-24 0,24 0,1 0,-1 0,-24 0,24 0,0 0,-23 0,-1 0,24 0,1 0,-1 0,0 0,0 0,0-24,24 24,-23 0,-1 0,0 0,0 0,0 0,1 0,-1 0,0 0,0 0,24-24,-48 24,48 0,-23 0,-1 0,0 0,0 0,-23 0,23 0,0 0,-24 0,1 0,23 0,0 0,-24 0,1 0,-1 0,24 0,1 0,-49 0,48 0,1 0,-1 0,-24 0,0 0,25 0,-25 0,0 0,1 0,-1 0,24 0,-23 0,-1 0,24 0,0 0,1 0,23 0,-24 0,0 0,0 0,24 0,-24 0,24 0,-23 0,23 0,-24 0,0 0,24 0,-24 0,24 0,-24 0,24 0,-23 0,-1 0,24 0,-24 0,24 0,-24 0,24 0,-24 0,24 0,-24 0,1 0,23 0,-24 0,24 24,0-24,-24 0,24 0,0 0,-24 0,0 0,24 24,0-24,-23 0,23 0,-24 0,24 0,0 0,-24 0,0 0,24 0,0 24,-24-24,24 0,0 24,-24-24,24 0,-23 0,23 0,-24 0,24 23,0-23,-24 0,24 0,0 0,-24 0,24 0,0 24,-24-24,1 0,23 0,0 0,-24 0,24 0</inkml:trace>
  <inkml:trace contextRef="#ctx0" brushRef="#br0" timeOffset="12879">4595 6239,'0'0,"0"0,0 24,0-24,0 23,0-23,0 24,0-24,0 24,0 0,0-24,0 24,0-24,0 24,0-24,0 23,0 1,0-24,0 24,0-24,24 0,-24 24</inkml:trace>
  <inkml:trace contextRef="#ctx0" brushRef="#br0" timeOffset="14919">4976 6215,'-23'0,"-1"0,24 0,-24 0,24 0,0 0,-24 0,24 24,0-24,-24 0,1 24,23-24,-24 0,24 0,0 23,-24-23,24 0,0 24,0 0,-24-24,24 0,0 24,0-24,24 0,-24 0,24 0,-24 0,24 0,-24 0,47 0,-47 0,24 0,-24 0,24 0,0 0,-24 0,0 24,23-24,-23 0,24 0,-24 0,0 0,24 0,0 0,-24 24,0-24,0 23,24-23,-24 24,0-24,0 24,0-24,0 24,0 0,0-24,-24 0,24 23,0-23,-24 24,24-24,0 0,0 24,-24-24,24 0,-24 0,24 0,-23 0,-1 0,24 0,-24 0,24 0,-24 0,24 0,-24 0,24-24,0 0,0 24,0-23,0 23,0 0,0-24,24 24,-24-24,0 24,24-24,-24 24,0-24,0 24,24 0,-24-23,0 23,0 0,24 0,-24-24,0 0,23 24,-23 0,0 0,0-24,24 24,-24 0,0 0,0-24,0 24,24 0,-24-24,0 1,0 23,0-24,0 24,24 0,-24-24,0 24,-24 0,24-24,-24 24,24 0,-24 0</inkml:trace>
  <inkml:trace contextRef="#ctx0" brushRef="#br0" timeOffset="45853">7429 5905,'0'0,"24"0,-24 0,24 0,0-23,-1 23,1-24,0 0,24 24,-1-48,1 25,23-1,-23 0,23 0,1 24,23-24,-23 1,-1 23,0-24,25 24,-25 0,24 0,-47 0,23-24,1 24,-1 0,-23 0,-24 0,23 0,-23 0,24 0,-48 24,47-24,-47 0,24 0,-24 0,24 24,-24-24,24 23,0-23,-1 0,-23 24,48-24,-48 24,24-24,0 24,-1 0,1-24,-24 0,24 0,-24 0,0 23</inkml:trace>
  <inkml:trace contextRef="#ctx0" brushRef="#br0" timeOffset="48325">10048 5405,'0'0,"24"0,-24 0,24 0,-24-23,24 23,-24 0,24 0,0 0,-24 0,23 0,-23 0,-23 0,-1 0,24 0,-24 0,24 0,-24 0,24 0,0 0,-24 0,0 0,24 0,-23 0,23 23,0-23,-24 0,24 0,0 0,-24 0,24 24,-24-24,24 0,0 0,0 24,0-24,-24 0,24 24,0 0,0-24,0 0,0 23,0-23,0 24,0-24,0 24,0 0,0-24,0 24,0-24,0 24,0-24,0 23,0 1,0-24,0 24,0-24,0 24,0-24,0 24,0-1,0-23,24 0,-24-23,0 23,24-24,-24 24,48-24,-48 0,23 0,25 24,-24 0,0-23,23 23,-23 0,0 0,24 0,-1 0,-47 0,24 0,-24 0,24 23,0-23,-24 24,0-24,0 0,0 24,0-24,0 24,0 0,0-1,24-23,-24 48,0-48,0 24,0 23,-24-47,24 24,0 0,-24 0,24 0,0-24,0 47,-24-47,24 24,0-24,-24 24,0-24,24 24,-23 0,23-24,-24 23,24-23,-24 24,0-24,24 0,0 0,-24 0,24 0,-23 0,23 0,0 24,-24-24,0 0,24 0,-24 0,24 0,-24 0,24-24,0 24,-24 0,24-24,0 24,-23 0,23 0,-24 0,24 0,0-23,-24 23,24 0,0 0,-24 0,24-24,0 24,0 0,0-24,0 0</inkml:trace>
  <inkml:trace contextRef="#ctx0" brushRef="#br0" timeOffset="48902">10930 5691,'0'0,"-24"0,0 0,24 24,0-24,0 24,-24-24,24 0,0 24,0-24,0 23,0-23,0-23,0-1,0 24,0-24,0 24</inkml:trace>
  <inkml:trace contextRef="#ctx0" brushRef="#br0" timeOffset="49541">11239 5310,'0'0,"0"24,0 0,0 0,0 47,0-23,0 23,24 1,-24-1,0-23,0 23,0 0,0-23,24 0,-24-24,0-1,0-23,24 48,-24-48,0 24,0 0,0-1,23-23,-23 0,0 24,0-48,0 1</inkml:trace>
  <inkml:trace contextRef="#ctx0" brushRef="#br0" timeOffset="51197">11763 5143,'0'-23,"-24"23,0 0,24 0,-23 0,23 0,-24 0,24 0,0 0,-48 23,48-23,-24 24,24-24,-47 24,23 0,0 0,0 23,0-23,1 0,23 0,-24-24,24 24,0-1,0 1,0-24,0 24,0-24,0 0,24 0,-24 24,0-24,23 24,1-24,0 23,24 1,-25-24,25 24,0 0,-24-24,47 24,-23 0,-1-1,25 1,-48 0,23-24,1 24,-48-24,24 24,-24-24,0 0,23 0,-23 23,0-23,0 24,0 0,0-24,0 24,0-24,0 24,0-24,0 23,0 1,-23 24,23-48,-24 24,24 23,-24-47,0 24,0 0,1-24,-25 24,24-24,-24 0,25 0,-25 0,-23 0,47-24,0 0,0 24,0 0,0-24,24 1,0-1,0 24,-23-48,23 24,0 0,0-23,0 23,0 0,0 0,23-47,1 47,-24 0,24 1,0 23,0-48,0 48,-1-24,1 0,0 24,0-24,0 1,-1 23,-23-24,24 24,-24 0,0-24,0 24,0-24,24 24,-24-24,0 24,0-23,0 23,0-24,-24 24,24 0,0-24,-24 24,24-24,0 24,0 0,-23-24,23 24,0 0,-24 0,24-23,0 23,-24 0,24 0,-24 0,24 0,0-24,0 24</inkml:trace>
  <inkml:trace contextRef="#ctx0" brushRef="#br0" timeOffset="52069">12739 5405,'24'0,"0"0,0 0,23 0,-23 0,24 0,-24 0,47 0,-47 0,23 0,-23 0,24 0,-24 0,-24 0</inkml:trace>
  <inkml:trace contextRef="#ctx0" brushRef="#br0" timeOffset="52637">12716 5667,'23'0,"-23"0,24 0,24 0,-24 0,23 0,1 0,-1 0,1 0,-24 0,0 0,23 0,-47 0,24 0</inkml:trace>
  <inkml:trace contextRef="#ctx0" brushRef="#br0" timeOffset="54165">14287 5405,'0'-23,"0"23,0-24,0 24,-24 0,24-24,-23 0,23 0,-48 1,24-25,0 24,-47 0,47 24,-24-24,1-23,23 47,0 0,0 0,0 0,1 0,23 0,-24 0,24 0,-24 0,24 0,-24 24,0-24,1 23,23 1,0 0,-24-24,0 24,24 0,0 0,0-24,0 23,0 1,0-24,0 24,0 0,0 0,0-24,0 23,0 1,0-24,0 24,0-24,0 0,24 24,-24-24,0 0,24 0,-24 24,0-24,23 0,-23 23,24-23,0 0,0 0,0 0,-1 0,-23 0,24 0,-24 0,24-23,0-1,0 24,-24 0,0-24,24 24,-24 0,23-24,1 24,-24-24,0 24,24-23,-24 23,0 0,0-24,0 24,24 0,-24-24,0 24,0-24,-24 24,24 0,0 24,0-24,0 24,0-24,0 24,0-24,0 47,0-23,0 0,0 23,0-23,0 24,0-24,0 23,0-23,0 0,0 0,0 0,24-1,-24 1,0-24,0 48,0-48,0 24,0-24,0 47,0-47,0 24,0-24,0 24,0-24,0 24,0 0,0-24,0 23,24 1,-24-24,0 24,0 0,0-24,0 24,23-24</inkml:trace>
  <inkml:trace contextRef="#ctx0" brushRef="#br0" timeOffset="55693">14525 5167,'-24'0,"24"0,0 0,0 24,-23-24,23 24,-24-24,24 48,0-48,0 23,0 1,0-24,0 48,-24-48,24 24,0-1,0 1,0 24,0-24,0-24,0 47,0-23,0 0,0 0,0 23,0-23,0 0,24 0,-24 0,0-1,0 1,24-24,-24 0,0 24,0 0,23-24,1 24,-24-24,24 0,-24 23,24-23,-24 0,24 24,-1 0,25-24,-24 0,0 24,23 0,1-24,-24 0,0 0,23 0,-47 0,24 0,0 0,0-24,-24 0,24 24,-24-24,23 24,1-47,-24 47,24-24,-24 0,0 0,0-23,24 23,-24 0,0-24,0 48,0-23,0-25,0 48,0-24,0-24,0 48,0-23,0-1,0 0,0 0,0 24,0-24,-24 24,24-23,0-1,0 24,0-24,-24 24,24 0,0-24,0 24,-24-24,24 24,0-23,-23 23,23 0,-24-24,0 24,0 0,0-24,0 0,24 24,-47 0,23-24,0 24,0 0,1-24,-1 24,0 0,0 0,24 0,-24 0,0 0,24 0,-23 0,-1 0,24 0,-24 0,24 0,-24 0,24 0,-24 0,1 0,23 0,0 0,-24 0,0 24</inkml:trace>
  <inkml:trace contextRef="#ctx0" brushRef="#br0" timeOffset="57453">4643 7572,'0'0,"0"24,24-24,-24 24,0-24,0 24,47 23,-23-23,48 24,-48-24,47 47,24-23,-23-1,23 1,-24 0,1-1,-25-23,25 24,-25-25,-23 1,24 0,-48-24,24 24,-24-24,24 0,-24 24,23-24,-23 0,24 0,-24 24,24-1,-24-23,24 0,0 24,-1-24,1 24,0-24,0 24,0-24,0 24,23-1,-23-23,24 48,23-24,-23-24,23 24,-23-1,23 1,-23-24,23 24,-47-24,24 24,-25-24,1 0,0 0,-24 0,0 24,24-24,-24 0,24 0,-24 0</inkml:trace>
  <inkml:trace contextRef="#ctx0" brushRef="#br0" timeOffset="59805">7405 8287,'-23'0,"-1"0,24 0,-24 0,24 0,-24 0,24 0,-24 0,0 0,24 0,-23 0,23 0,-24 0,24 0,-24 0,0 0,24 0,-24 0,24 24,-23-24,23 0,0 0,0 23,-24-23,24 24,0-24,0 24,0 0,-24-24,24 24,0-1,0 1,0 0,0-24,0 48,0-48,0 23,0-23,0 24,0-24,0 24,0 0,0-24,0 24,24-24,-24 0,24 0,-24 0,23-24,-23 24,48 0,-24-24,23 24,1 0,0 0,23 0,-23 0,23 0,-23 24,-1 0,1 0,0-1,-25 1,25 0,-48 0,24-24,-24 24,0-24,0 23,0-23,0 24,0 0,0 0,0 0,0-1,-24-23,0 24,24 24,-24-48,24 48,-23-48,23 0,-24 23,24-23,-24 0,24 24,-24-24,0 0,1 0,-1 24,0-24,0 0,24 0,-47 0,47 0,-24 0,0 0,0 0,24 0,-24 0,24 0,-23 0,23-24,0 24,-24 0,24-24,-24 24,24 0,0-23,0 23,0 0</inkml:trace>
  <inkml:trace contextRef="#ctx0" brushRef="#br0" timeOffset="60364">8001 8692</inkml:trace>
  <inkml:trace contextRef="#ctx0" brushRef="#br0" timeOffset="61004">8286 8239,'0'0,"0"24,0-24,0 24,0-24,0 47,0 1,0 0,24-1,-24 1,0-1,0 1,0 0,24-1,-24-23,0 24,0-1,0-47,0 24,0 0,0 0,0 0,0-24,0 23,0-23,0 24,0 0,24-24,-24 0,0 24</inkml:trace>
  <inkml:trace contextRef="#ctx0" brushRef="#br0" timeOffset="62460">8906 8263,'-24'0,"24"0,-24 0,24-24,-24 24,0 0,0 0,24 0,-23 0,-1 0,24 0,-24 24,24-24,-24 0,24 24,-24 0,1-1,23-23,-24 24,24 0,0 0,-24-24,24 24,0-24,0 23,0-23,0 24,0 0,0-24,24 0,-24 24,0-24,24 0,-1 0,1 24,24-1,-24-23,-1 24,73 24,-72-48,23 24,1 23,23-47,-47 24,0 0,23-24,-47 24,24 0,-24-24,0 23,0-23,0 24,0-24,0 24,-24 0,1 0,23-24,-24 47,24-47,0 24,-24-24,24 0,-24 0,24 0,-24 0,24 24,-23-24,23 0,-24 0,0 0,24 0,-24 0,24 0,-24 0,24-24,0 24,-23 0,23-24,-24 24,24 0,0 0,0-24,-24 24,24-23,0 23,0 0,0-24,0 0,0 0,0 0,0 1,0-1,0 0,0 0,0 0,24 1,-24-25,0 24,24 24,-1-48,-23 48,0-47,24 47,-24-24,24 0,-24 0,0 24,0-23,0 23,0-24,24 0,-24 0,0 24,0-24,-24 1,0-1,24-24,-24 48,1-24,23 24,0-24,-24 24,24 0,-24-23,0 23,0 0,24-24,-24 24,24 0,-23 0,-1 0,0 0,-24 24,25-24</inkml:trace>
  <inkml:trace contextRef="#ctx0" brushRef="#br0" timeOffset="63452">8072 8692,'0'23,"0"-23,0 24,0-24,24 0,-24 0,24 0,-24-24,0 24,0-23,24 23,-24 0,0-24,0 24,-24 0,0 0,24 0,-24 0,24 0,-24 0,24 0,0 0,0 24,-24-24</inkml:trace>
  <inkml:trace contextRef="#ctx0" brushRef="#br0" timeOffset="64380">6691 9763,'71'0,"-23"-24,23 24,25-24,-1 24,-24 0,48-23,24 23,-47 0,-1-24,48 24,-48-24,0 24,0 0,72 0,-72 0,1 0,-25 0,24-24,-23 24,-25 0,25 0,-48 0,-1 0,49 0,-24 0,23 0,0 0,-23 0,-24 0,23 0,-23 0,24 0,-48 0,24 0,-1 0,1 0,-24 0,24 0,-24 0,24 0,-24 24,24-24</inkml:trace>
  <inkml:trace contextRef="#ctx0" brushRef="#br0" timeOffset="65500">7762 10144,'0'0,"0"-24,24 0,24 24,0 0,-25 0,25 0,0-23,-1 23,1 0,-24 0,23 23,-23-23,0 24,-24-24,0 24,0-24,0 48,0-48,0 24,0 23,0-23,-24 0,24 23,-24-23,24 0,-23 24,23-1,-24-23,0 24,0-24,24-1,-24-23,0 24,1 0,23-24,-24 24,24-24,-24 0,24 0,-24 24,0-24,24 0,-23 0,23 0,0 0,-24 0,24-24,0 0,0 24,0-24,0 24,0-24,0 24,0-23,0-1,0 24,0 0,0-24,24 24,-24 0,23 0,25 0,-24 0,0 0,23 0,-47 0,24 0,24 24,-48-24,47 24,-23-1,-24-23,24 0,0 24,-24-24,24 0,-24 0,23 24,-23-24,24 0,0 0,-24 0,24 0,23 0,-47 0</inkml:trace>
  <inkml:trace contextRef="#ctx0" brushRef="#br0" timeOffset="66244">9906 9311,'0'0,"23"0,1 0,-24 0,0-24,24 24,-24 0,24 0,-24 0,24 0,-1 0,-23 0,24 0,-24 0,24 0,-24 0,24 0,0 0,-24 0</inkml:trace>
  <inkml:trace contextRef="#ctx0" brushRef="#br0" timeOffset="66716">9763 9596,'0'0,"24"0,-24 0,23 0,-23 0,48 0,-24 0,23 0,1 0,0 0,-1 0,-23 24,0-24,0 0,0 0,-1 0,-23 0,24 0</inkml:trace>
  <inkml:trace contextRef="#ctx0" brushRef="#br0" timeOffset="67532">10787 9001,'0'0,"0"0,0 24,0-24,0 24,0 0,0-24,0 23,0-23,0 24,0-24,0 24,0 0,-24-24,24 0,0 24,0-24,0 0,24 0,-24 0,23 0,25 0,0 0,23 0,-23 0,-1 0,-23 23,24-23,-24 0,0 24</inkml:trace>
  <inkml:trace contextRef="#ctx0" brushRef="#br0" timeOffset="68029">11168 9001,'0'24,"0"0,0 0,0 23,0-23,0 0,-24 0,24 23,0 1,0-1,0 25,0-48,0 0,0-1,0-23,0 24,0 24,0-24,0-1,0 1,0-24,0 24,0 0,24-24,-24 24,0-24,0 23,0-23,0-23</inkml:trace>
  <inkml:trace contextRef="#ctx0" brushRef="#br0" timeOffset="69708">11977 9096,'-23'0,"-1"0,24 0,-24 0,0 0,0 0,0 0,1 0,-1 0,-24 0,24 0,1 0,-25 0,48 0,-24 24,0-24,24 0,-24 0,24 24,-23 0,23-24,-24 0,24 24,0-24,-24 0,24 0,0 23,0-23,0 24,0-24,-24 0,24 24,0 0,0-24,-24 24,24-1,0 1,0-24,0 24,0-24,0 24,0-24,0 24,0 0,0-24,0 23,24-23,-24 0,0 24,0-24,0 0,0 24,0 0,24-24,-24 0,0 0,24 0,-24-24,0 24,24 0,-1-24,1 24,0 0,24-24,-24 24,23 0,-23 0,24 0,-1 0,-23 0,0 0,24 0,-48 24,23-24,1 0,0 24,-24-24,0 24,0-24,24 24,-24-24,0 0,0 23,0-23,0 24,0-24,0 24,0 0,0-24,0 24,0-24,-24 23,24-23,-24 48,24-48,-24 48,24-48,0 24,-23-1,-1 1,24-24,-24 24,24-24,0 0,-24 0,24 0,-24 0,24 24,-24-24,24 0,-23 0,23 0,-24 0,24 0,-24 0,0 0,24-24,0 24,-24 0,24-24,-23 24,23 0,0 0,-24 0,24-24,-24 24,24 0,-24 0,24 0,-24-23,24 23,-24 0,1 0,23 0,0 0,-24 0,24 0</inkml:trace>
  <inkml:trace contextRef="#ctx0" brushRef="#br0" timeOffset="71196">18026 7787,'0'0,"0"23,0 1,-24 24,24-24,0 47,0-23,0 23,0-23,-24-1,24 25,0-24,0-1,0 25,0-25,0 25,0-25,0 25,0-1,0-23,0-24,0-1,0 25,0-24,0 0,0-1,0-23,0 24,0 0,0 0,0-24</inkml:trace>
  <inkml:trace contextRef="#ctx0" brushRef="#br0" timeOffset="72820">18264 7858,'0'0,"24"0,-24-24,0 24,0-24,23 24,-23 0,24 0,-24-23,24 23,0 0,-24 0,24 0,-1 0,-23-24,24 24,0 0,-24 0,24 0,-24 0,0 0,24 24,-24-24,0 0,24 23,-1 1,-23 0,0-24,0 24,24 0,-24 0,0-24,0 23,0 1,0-24,0 48,-24-24,24-1,-23 1,23-24,0 24,0 0,-24-24,24 24,0-24,-24 23,24-23,-24 24,24 0,0-24,0 0,0 0,24 0,-24-24,24 24,0-24,-1 24,25 0,0 0,-25 0,25 24,0 0,23 0,-47 0,0 0,23-1,-47 1,24-24,-24 24,0-24,0 24,24-24,-24 24,0-1,0-23,-24 24,24-24,0 24,-24 0,24 0,0-24,-23 23,23 1,-24 0,24-24,-24 24,24 0,-48 0,48-24,-23 23,-1-23,0 0,0 0,24 24,-48-24,25 0,-1 0,-24 0,1 0,-25 0,24 0,25-24,-1 24,24 0,-24 0</inkml:trace>
  <inkml:trace contextRef="#ctx0" brushRef="#br0" timeOffset="75715">19288 7787,'24'0,"-24"0,0 0,23 0,1 0,0 0,24-24,23 24,-23 0,-1 0,-23-24,0 24,0 0,-24 0,-24 0,0 0,24 0,0 0,-24 0,1 0,-1 0,0 0,-24 0,24 0,1 0,-25 0,48 0,-24 0,0 0,1 0,23 0,-24 0,24 24,0-24,-24 0,24 0,-24 0,24 0,-24 0,0 0,24 24,-23-24,23 0,0 0,0 23,0-23,-24 0,24 24,0 0,0-24,-24 0,24 24,0 0,-24 0,24-1,0-23,0 48,0-24,0 0,-24-1,24 25,0-24,0 0,0 23,0-23,0-24,0 24,0 0,0-24,24 0,-24-24,0 24,24-24,-24 24,48-24,-48 0,23 1,25 23,0-24,-24 0,23 24,1-24,-24 24,-1 0,1 0,0 0,0 0,0 0,0 0,-1 0,-23 0,24 24,-24-24,24 24,0 0,-24-1,24 1,-24-24,23 48,-23-24,24 0,-24-1,0 1,0 0,0 0,0 0,0-1,0 1,0 0,0 0,-24-24,24 24,-23-24,23 23,0 1,-24-24,0 24,24-24,-24 0,0 24,24-24,-23 24,-1-24,24 0,-24 0,0 0,24 0,-48 0,48 0,-23 0,-1 0,0-24,0 24,24-24,-24 24,1 0,23 0,0 0</inkml:trace>
  <inkml:trace contextRef="#ctx0" brushRef="#br0" timeOffset="78499">20478 7549,'-23'0,"23"0,0 0,0-24,-24 24,24-24,-48 0,24-24,-23 1,-1 23,0-24,1 25,-1-25,-23 24,-25-23,-23-25,24 1,-48 47,0-24,24 24,-24-23,96 23,-25 24,49 0,-1 0,0 0,-24 0,25 0,-49 0,1 0,-25 0,-46 24,22-24,25 0,24 24,23-24,-23 23,47-23,0 0,0 0,-23 24,23 0,-24-24,-23 48,-1-1,1 1,-48 47,24-23,23-1,-23 24,24-47,-25 71,-23 0,24 0,0 0,47-24,-23 48,-1-24,25-23,-25-1,72-24,-24-23,24 0,-23 23,23-71,0 24,0 23,0-23,0 0,0 0,0 47,0-47,23 0,1 47,24-23,-1 23,1 1,47-1,-23 48,47-23,24-1,0 0,-1 0,25-23,47-1,-47-47,47 0,96 0,-72-1,48-23,-72 0,24 0,-95-23,48-73,-72 73,47-73,-47 25,1-24,-25-24,24-24,-24 24,0-24,-47 71,0-47,-1 48,1-24,-24-1,-1 25,1 23,-24 1,0 47,0-24,0-24,0-23,0-24,0-1,-24-47,-23 24,-1-24,-47 1,23-1,-23-24,-71-47,23 23,-24 25,24 23,0 24,24 0,-47 23,-1 1,-24 0,72 71,0-24,48 48,-1 0,-23 0,0 0,0 24,-25 0,-46 24,-1 23,0 0,1 1,-1 47,-23-24,47 24,-24 0,24 0,0 0,-23 72,23-24,0-24,0 71,0-47,0 47,72-47,-24-1,47 1,0 0,24 71,1-72,23-23,0-24,0-23,0-1,47-24,1 48,-24-47,47 47,1-48,23 25,0-1,48 0,0 0,119 1,-24-25,143 48,0-24,119 1,-238-73,-48-23,-47 0,214 0,-48-47,-23-1,-1-47,-23-72,24-23,-120 23,48-47,-71 47,-24-95,0 48,-48-48,-71 24,0 23,-24 1,-72-72,1-23,-48 23,-24-24,0 25,-24 23,-23 0,-1 47,-23 25,0-24,-1 71,-23-48,-24 25,-24 47,48-1,-24 49,48 23,-24 1,24 23,-1 0,25 0,-1 24,1 0,23 0,48 0,-24 24,72 48,-1-25,1 72,-24 24,-1 0,-46 0,46 0,49 0,-25-24,1 0,-1 0,1 24,-24 71,-1-47,-23-1,72 49,-25-49,1 1,23 71,-23 0,23 0,24-23,-23 23,23-48,-24 49,48-49,0 24,0 1,0-49,24 25,-24-24,48-1,-1 1,25 0,-25-48,25-48,-1 24,-71-95,0 0,119 72,72-1,71 24,24-47,47 24,-24-25,-47-23,-47-24,23 0,-48 0,25-95,-49 47,49 0,-49-23,1-24,0 23,47-23,-47-48,71 24,-48 0,25-24,-72 24,-1 24,49-48,-96 24,24 24,0-24,-47 0,23 47,-47-23,-1 23,1 25,-24-25,0 25,-1-1,1 24,-24 1,0-1,0 24,0-24,0 24,0 0</inkml:trace>
</inkml:ink>
</file>

<file path=ppt/ink/ink12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09:43.827"/>
    </inkml:context>
    <inkml:brush xml:id="br0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19835 1453,'-23'0,"-1"0,24 0,0 0,-24 0,24 0,-24 0,24 0,-24 0,1 0,23 0,-24 0,24 0,0 23,-24-23,24 0,-24 0,0 0,24 0,0 0,-23 0,23 24,0-24,0 0,-24 0,24 24,0 0,0-24,0 0,0 24,0-24,0 23,0-23,0 0,24 0,-24-23,0 23,23 0,-23 0,24 0,-24 0,24 0,0 0,-24 0,0 0,24 0,-24 23,0-23,23 0,-23 24,0-24,24 0,-24 24,24-24,-24 0,0 24,0-24,0 24,0-24,24 0,-24 23,0-23,0 0,0 24,0-24,0 24,0 0,0-24,-24 24,24-24,-24 0,24 24,0-24,0 0,-24 0,24 0,-23 0,23 23,0-23,-48 0,48 0,-24 0,24 0,-47 0,47 0,-24 0,24 0,-24 0,24 0,-24 0,0 0,24 0,-24 0,24 0,0-23,-23 23,23 0,-24-24,0 24,24-24,-24 24,24 0,-24 0,24-24,0 24,-23 0,-1-24,24 24,-24-24,24 24,0-23,0 23,0 0,0 0</inkml:trace>
  <inkml:trace contextRef="#ctx0" brushRef="#br0" timeOffset="1264">20002 1429,'0'0,"0"24,0-24,0 23,0-23,-24 0,24 24,0-24,0 24,0 0,0-24,0 24,0-24,0 23,0-23,0 0,0 24,0 0,0-24,0 24,0-24,24 0,-24 0,24 0,-24 0,24 0,-24 0,24 0,-1 0,-23 0,24 0,-24 0,24 0,-24 0,24 0,0 0,-24 0,23 0,-23 0,24 0,-24 0</inkml:trace>
  <inkml:trace contextRef="#ctx0" brushRef="#br0" timeOffset="2184">20145 1429,'0'24,"0"-24,0 0,0 23,24-23,-24 24,0-24,0 24,0-24,0 24,0-24,0 0,0 24,0-1,0-23,0 24,0 0,24 0,-24-24,0 24,0-24,0 23,0-23,0 24,0 0,0-24,0 0,0 24,0-24,0 24,0-24,0 24,0-24,0 23,0 1,0-24,0 24,0-24,0 24,23-24,-23 0,0 24,0-1,0-23,0 24,0-24</inkml:trace>
  <inkml:trace contextRef="#ctx0" brushRef="#br0" timeOffset="13607">19169 3286,'0'0,"0"-24,23 24,-23-24,24 24,-24 0,0 0,24-23,-24 23,24 0,0 0,-24 0,0 0,0 23,24-23,-24 0,0 24,0-24,0 0,0 24,0-24,0 24,0 0,0-24,0 24,0-24,0 23,0-23,0 24,0 0,0-24,0 24,0-24,0 24,0-24,0 23,-24-23,24 24,0-24,-24 24,24-24,0 24,0-24,-24 0,24 24,0-24,0 23,0-46,0-1,24 24,-24 0,24 0,-24 0,47 0,-23-24,-24 24,48 0,-24 0,-1 0,-23 0,24 0,-24 0,0 24,24-24,-24 0,0 24,0-24,0 0,0 23,0-23,24 24,-24 0,0-24,0 24,0-24,0 24,0-24,0 47,0-47,0 24,-24-24,24 24,-24 0,24-24,0 0,-24 24,24-24,-23 23,23-23,-24 0,0 24,24 0,-24-24,0 0,1 24,23-24,-24 0,24 0,-24 0,24 0,-24 0,0 0,24 0,-24 0,24 0,-23 0,23 0,0-24,-24 24</inkml:trace>
  <inkml:trace contextRef="#ctx0" brushRef="#br0" timeOffset="15935">19669 3143,'0'0,"24"0,-24-24,23 1,-23 23,0 0,48 0,-48-24,24 24,23-24,-47 24,24-24,0 24,-24 0,24 0,-24 0,0 0,24 0,-24 24,0-24,0 24,0-24,0 24,0-24,0 47,0-47,0 24,0-24,0 48,-24-48,0 23,24-23,0 24,-24-24,24 24,-24 0,24-24,0 24,-23-24,-1 0,24 24,0-24,-24 0,24 23,0-46,0 23,24 0,-24 0,0-24,24 24,-1 0,1 0,0 0,-24 0,48 0,-48 0,23 0,-23 0,24 0,-24 0,24 0,-24 24,24-24,-24 0,0 0,24 0,-24 23,0-23,0 0,0 24,24-24,-24 24,0 0,0-24,23 24,-23-24,0 23,0-23,0 24,0 0,24-24,-24 24,0-24,0 24,0-24,0 23,0 1,-24-24,24 0,-23 24,23-24,0 0,0 24,-24-24,24 0,0 0,-24 24,24-24,0 24,-24-24,24 0,-24 0,24 0,-24 0,24 0,0 23,-23-23,23 0,-24 0,0 0,24 0,-24 0,24 0,0-23,-24 23</inkml:trace>
  <inkml:trace contextRef="#ctx0" brushRef="#br0" timeOffset="18159">20455 3048,'0'0,"-24"0,24 0,-24 0,0 0,24 0,0 0,-24 0,24 24,0-24,0 0,-23 0,23 0,0 24,0-24,-24 0,24 23,0-23,-24 0,24 24,0 0,0-24,-24 24,24 0,0-1,0-23,0 24,0-24,0 24,0-24,0 48,0-48,0 24,0-24,0 47,0-47,0 24,0 0,24 0,-24-24,0 23,0-23,24 24,-24-24,0 48,0-48,24 24,-1-24,-23 23,0-23,0 24,24 0,-24-24,0 0,24 24,-24-24,0 0,24 24,0-24,-24 0,0 0,23 24,-23-24,24 0,-24 0,24 0,0 0,-24 0,0-24,24 24,-24-24,0 24,0 0,23 0,-23-24,0 24,0 0,24 0,-24-24,24 24,-24-24,0 1,24 23,-24 0,0-24,0 24,0 0,0-24,24 24,-24 0,0-24,0 0,0 24,0 0,0-23,0 23,0-24,0 24,0-24,0 0,0 24,0-24,0 24,0-23,0 23,0-24,-24 0,24 24,0-24,0 24,-24 0,24-24,0 24,0 0,0-24,0 1,-24 23,24 0,0-24,0 24,0 0,-24 0,24-24,0 24,0 0,-23 0,23-24,-24 24,24-24,0 24,-24 0,24 0,0-23,-24 23,24 0,-24 0,1 0,23 0,0 0</inkml:trace>
  <inkml:trace contextRef="#ctx0" brushRef="#br0" timeOffset="47662">21431 7620,'0'0,"24"0,-24-24,0 0,0 24,0 0,0-23,23 23,1-24,-24 0,24 24,-24 0,0 0,0-24,24 24,-24 0,24 0,0 0,-24 0,23 24,-23-24,24 0,-24 24,24-24,0 24,-24-1,0 1,24-24,-24 48,23-48,-23 24,24-1,-24-23,0 24,0 0,0-24,0 24,24-24,-24 24,0-1,0 1,0-24,0 24,0-24,0 24,0-24,0 24,0 0,-24-1,24-23,0 24,-24-24,24 24,-23-24,23 24,-24-24,0 0,24 0,-24 24,0-24,24 0,-23 0,-1 23,0-23,24 24,0-24,-24 0,0 0,24 0,-24 0,24 0,-23 0,23 0,-24 0,0 0,24-24,0 24,-24-23,24 23,0-24,-24 24,24 0,0-24,0 24,0-24,0 0,0 24,0 0,0-23,24 23,-24 0,24 0,-24 0,24 0,-24 0,24 0,-1 0,-23 0,0 0,24 0,-24 23,48-23,-48 24,24-24,-24 0,24 24,-24 0,23-24,1 0,-24 24,24-24,-24 0,0 0,0 23,24-23,-24 0,0 24,24 0,-1-24,-23 0,0 24,24-24,-24 24,24-24,-24 23,0-23,0 24,24-24,0 0,-24 24,0-24,0 0,24 0,-24 24,0-24,0-24,0 0,0 24,0-24</inkml:trace>
  <inkml:trace contextRef="#ctx0" brushRef="#br0" timeOffset="48437">22002 7453,'0'0,"0"24,0-24,0 24,0-24,0 48,0-25,0 1,0 0,0 24,24-25,-24 1,0 24,0-48,0 24,0 23,0-23,24 0,-24 0,24 0,-24-1,0-23,0 24,0 0,24 0,-24-24,0 24,0-24,23 23,-23-23,0 24,24-24,-24 24,0-24</inkml:trace>
  <inkml:trace contextRef="#ctx0" brushRef="#br0" timeOffset="50398">22479 7477,'0'-24,"-24"24,24 0,-24 0,24 0,-24 0,24 0,-24 0,24 0,-23 0,-1 0,24 0,0 0,-24 0,24 0,0 24,-24-24,24 0,-24 0,24 0,-24 0,24 24,0-24,0 0,-23 0,23 24,0-24,0 0,0 24,0-1,0-23,0 24,0-24,0 24,0-24,0 0,0 24,0 0,23-24,-23 0,0 23,0-23,0 24,24-24,-24 0,24 0,-24 24,0-24,24 0,0 0,-24 0,24 0,-24 0,0-24,23 24,-23-24,0 24,0 0,24 0,-24-23,0 23,24 0,-24-24,0 24,0 0,0-24,0 0,24 24,-24 0,0-24,0 24,0 0,0-23,24 23,-24 0,0-24,0 24,0-24,0 24,23 0,-23 0,0 24,0-24,0 24,0-24,0 23,0-23,0 48,0-24,0 0,0-1,0 1,0 0,0 0,-23 0,23-1,0 1,0 0,0 0,0-24,0 24,-24-24,24 47,0-47,0 24,0-24,0 24,0 0,0-24,0 24,0-24,0 23,0-23,0 24,0-24,0 24,0 0,0-24,0 0,0 24,0-24,0 23,24-23,-24 0</inkml:trace>
  <inkml:trace contextRef="#ctx0" brushRef="#br0" timeOffset="51077">22693 8096,'0'0,"0"24</inkml:trace>
  <inkml:trace contextRef="#ctx0" brushRef="#br0" timeOffset="53733">22931 7525,'0'0,"0"0,24 0,-24 0,24 0,-24-24,0 24,23 0,-23 0,24 0,0 0,-24 0,24 0,-24 0,24 0,-48 0,0 0,24 0,0 0,-24 0,24 0,-24 0,24 24,0-24,-23 0,-1 0,24 0,0 0,-24 0,24 0,-24 24,24-24,0 0,0 23,0-23,0 24,0 0,0-24,0 24,0-24,0 24,0-24,0 23,0 1,0-24,-24 24,24-24,0 24,0-24,0 24,0-1,0-23,0 24,0-48,0 24,0-23,24 23,-24 0,24 0,-24 0,0 0,24 0,-24 0,24 0,-1 0,-23 0,0 0,24 0,-24 23,0-23,0 0,0 24,24-24,-24 0,0 24,0-24,0 0,0 24,24-24,-24 24,24-24,-24 0,0 24,0-24,24 0,-24 23,0-23,0 24,0-24,0 24,0-24,0 24,0-24,23 0,-23 24,0-24,0 23,0 1,0-24,0 24,-23-24,23 0,-24 0,24 24,0-24,0 0,-24 0,24 24,0-24,-24 0,24 23,0-23,-24 0,0 0,24 0,-23 0,23 0,-24 0,24 0,0-23,-24 23,24-24,-24 24,24 0,0 0,-24 0</inkml:trace>
  <inkml:trace contextRef="#ctx0" brushRef="#br0" timeOffset="60436">7167 4096,'24'0,"-24"0,24 0,0 0,-24 0,23-24,-23 24,24 0,-24 0,24 0,0 0,0 0,-24 0,0 0,24 0,-1 0,-46 0,-1 0,24 0,0 0,-24 0,24 0,-24 0,24 24,0-24,-24 0,0 0,24 0,-23 0,23 0,-24 0,24 0,-24 0,0 0,24 0,-24 0,24 0,-23 0,23 0,-24 0,24 24,-24-24,24 0,0 23,0-23,0 24,0 0,0 24,0-25,0 1,0 0,0 24,0-25,0 1,0 0,0 0,0 0,0 0,0-1,24 1,-24-24,0 24,0-24,0 24,0-24,0-24,24 24,-24-24,0 24,23 0,1-24,-24 24,24 0,0-23,-24-1,47 24,-23 0,0-24,-24 24,24 0,0 0,0 0,-24 0,23 0,-23 0,24 0,-24 0,0 0,0 24,24-24,-24 0,0 24,24-24,0 23,-24 1,0 0,0 0,23-24,-23 47,0-47,0 24,0 24,0-24,0-1,0 1,0-24,0 24,-23 0,23 0,-24-24,24 24,0-1,-24-23,24 24,-24-24,24 0,-47 24,47-24,-24 0,24 0,-24 0,0 24,0-24,0 0,1 0,-25 0,24 0,24 0,-47 0,47 0,-24 0,24 0,-24 0,0-24,24 24,0-24,-24 24,24 0</inkml:trace>
  <inkml:trace contextRef="#ctx0" brushRef="#br0" timeOffset="61413">7786 3953,'0'24,"0"-24,0 23,-24 1,24 0,0 0,0 24,0-25,-23 1,23 24,0-24,0-1,0 1,0 0,0 0,0 23,0-47,0 24,0 0,0-24,0 24,0 0,0-24,0 0,23 0,-23 0,24 0,-24 0,48 0,-24 0,0 0,-1 0,25 0,-24 0,0 0,-1 0,1 0,0 0,0 0,0 0,0 0,-24 0,23 0,-23 0,24 0,-24 0,0 24,24-24,-24-24,0 0,0 24</inkml:trace>
  <inkml:trace contextRef="#ctx0" brushRef="#br0" timeOffset="62068">8215 4096,'0'0,"0"24,0-24,0 23,0-23,0 48,0-24,0 0,0-1,0 49,0-48,0 23,0-23,0 24,0-1,0-23,0 0,-24 24,24-1,0-23,0 0,0 23,0-23,0 0,0 0,0 24,0-48,0 47,0-47,0 24,0 0,24-24,-24 24,0-1,0-23,0 24</inkml:trace>
  <inkml:trace contextRef="#ctx0" brushRef="#br0" timeOffset="63812">8786 4286,'0'0,"24"0,-24-24,0 24,0-23,0 23,0 0,0-24,0 0,0 24,0-24,-24 24,24 0,-23 0,23-24,0 24,-24 0,24 0,-24 0,24 0,-24 0,0 0,24 0,-23 0,23 0,-48 0,48 0,-24 24,0-24,24 0,-24 24,1-24,23 0,-24 0,24 24,0 0,-24-24,24 0,0 23,0-23,-24 24,24 0,0 0,0-24,0 24,-24-24,24 23,0 1,0 0,0-24,0 24,0-24,24 24,-24 0,24-24,-24 23,0-23,24 24,-24-24,24 0,-1 24,-23-24,24 0,-24 24,0-24,24 0,-24 0,24 0,0 0,-24 0,24 0,-24-24,0 24,23 0,-23-24,24 24,0 0,-24-24,24 24,-24-23,0 23,0-24,24 0,-24 24,0-24,0 24,23 0,-23-24,0 24,0-24,24 1,-24 23,0-24,0 24,0-24,-24 24,1 0,23 24,0-24,0 0,0 24,-24-1,24 1,-24 24,24-24,0 0,0 23,0-23,0 24,0-25,0 25,0-24,0 0,-24-1,24 1,0-24,0 48,0-48,0 24,0 0,0-1,0-23,0 24,0 0,0 0,0-24,0 24,0-24,0 23,0-23,0 24,0 0,0-24,0 24,0-24,0 24,0-24,0 23,0-23,0 0,0 24</inkml:trace>
  <inkml:trace contextRef="#ctx0" brushRef="#br0" timeOffset="64500">8929 5120,'0'0,"0"0,24 0</inkml:trace>
  <inkml:trace contextRef="#ctx0" brushRef="#br0" timeOffset="66924">9382 4167,'24'0,"-24"0,23 0,-23 0,0 0,24 0,0 0,-24 0,24 0,-24 0,24 0,-24 0,23 0,1 0,-24 0,24 0,-48 0,0 0,24 0,-23 0,23 0,-24 0,0 0,0 0,0 0,1 0,-1 0,0 0,0 0,24 0,-24 0,24 0,-24 0,24 0,0 24,0-24,-23 24,23-24,0 24,-24-24,24 0,0 23,0 1,0-24,0 24,0-24,0 48,0-48,0 23,0-23,0 24,0-24,0 24,0 0,0-24,0 0,0 24,24-24,-24 0,0 0,23 0,-23-24,0 24,24 0,-24-24,0 24,24 0,0-24,0 24,-24 0,24 0,-1-24,1 24,0 0,0 0,0 0,-24 0,47 0,-23 0,-24 0,48 0,-48 24,24-24,-24 0,23 24,-23-24,24 0,0 48,-24-48,0 24,24-24,-24 23,0 1,0 0,24-24,-24 48,0-48,23 23,-23 1,0-24,0 24,0 0,0 0,0-24,0 47,0-47,0 24,0 0,0-24,0 24,0 0,-23-1,23-23,0 24,0 0,-24-24,24 24,0-24,0 0,0 24,-24-24,24 0,0 0,-24 0,0 0,24 23,0-23,-23 0,23 24,0-24,-24 0,24 0,-24 0,0 0,24 0,-24 0,24 0,-24 0,24 0,-23 0,-1 0,24 0,-24 0,24 0,-24 0,24 0,0 0,-24 0</inkml:trace>
  <inkml:trace contextRef="#ctx0" brushRef="#br0" timeOffset="74548">5858 8120,'-24'0,"0"0,24 0,-24 24,24-24,-24 0,24 0,-24 0,1 0,23 0,-24 0,24 24,-24-24,24 0,-24 0,0 0,24 0,-23 0,23 0,-24 0,24 0,-24 0,0 0,24 23,0-23,-24 0,24 0,0 24,0 0,0-24,0 24,0-24,0 48,0-25,0 1,0 0,0 24,0-25,0 1,0 0,0 24,0-48,0 23,0-23,0 24,0 0,24-24,-24 0,24 0,-24-24,0 24,24 0,-24-24,24 24,-1 0,-23 0,24 0,-24 0,0 0,24 0,-24 0,0 24,24-24,0 24,-24-24,0 0,23 24,-23-24,24 24,-24 0,0-24,24 23,-24 1,24 0,-24 0,24 0,0-1,-24 1,0 0,23 24,-23-48,24 47,-24-47,0 24,0 0,0-24,0 24,0 0,0-24,0 23,-24-23,24 0,0 24,-23-24,23 0,-24 0,24 0,-24 0,0 0,0 0,0 24,1-24,-1 0,-24 0,24 0,1-24,-1 24,0 0,0-24,24 24,-24 0,24 0,0 0,-24 0,24-23,-23 23,23 0,0 0,0-24,-24 24,24-24,0 24,0 0,-24 0,24-24,0 24,0 0,0-24,0 24</inkml:trace>
  <inkml:trace contextRef="#ctx0" brushRef="#br0" timeOffset="75644">6191 8168,'0'23,"0"1,0-24,0 24,0-24,0 24,0 0,0 0,0 23,0-23,0 0,0 0,0 23,0-23,0 0,0 0,0-24,0 23,0 1,0-24,0 24,24-24,-24 0,23 0,-23-24,24 24,0-24,24 24,-24 0,-1 0,25 0,0 0,-1 0,1 0,0 0,-25 0,25 24,0 0,-25-24,1 0,-24 24,24-24,-24-24,0 0,0 24,-24-24</inkml:trace>
  <inkml:trace contextRef="#ctx0" brushRef="#br0" timeOffset="76220">6667 8239,'0'0,"0"24,0-24,0 0,0 24,0 0,0-1,0 1,0 48,0-49,0 25,0-24,0 23,0 25,0-24,0-25,0 25,0 0,0-1,0 1,0-24,24-1,-24 25,0-24,0 0,0-24,0 24,24-1,-24-23,0 24,0 0,24-24,-24 0</inkml:trace>
  <inkml:trace contextRef="#ctx0" brushRef="#br0" timeOffset="77796">7572 8334,'0'0,"0"0,0-23,0 23,-24 0,24-24,-24 24,1-24,-1 0,24 24,-24 0,0 0,24-24,-24 24,24 0,-23 0,23 0,-24 0,0 0,-24 0,24 0,24 24,-47-24,47 0,-24 24,24-24,-24 0,24 24,-24 0,1-24,23 23,0-23,0 24,-24 0,24 0,0 23,0-23,0 0,0 24,0-1,0-23,24 0,-1 24,-23-48,24 47,-24-47,24 24,-24-24,0 0,24 0,-24 24,24-24,-24 0,23 0,-23 0,24-24,0 0,24 24,23-24,-23 1,-1-1,1 24,-24-24,23 0,-47 0,48 0,-48 24,0-23,0 23,24-24,-24 0,0 24,0-24,0 0,0 24,0-23,0-1,0 24,0-24,0 24,-24 0,24-24,0 24,-24 0,24-24,0 24,0 0,0 24,-24-24,24 24,0 0,0 0,0 23,0-23,0 0,0 23,0 1,0 0,0-1,0 1,24 0,-24-1,24-23,-24 0,0 23,0-47,0 24,24 0,-24 0,0 0,0 0,0-1,0-23,0 24,0-24,0 24,24-24,-24 24,0 0,0-24,0 23,23-23,-23 0,0 24,0-24,-23 0</inkml:trace>
  <inkml:trace contextRef="#ctx0" brushRef="#br0" timeOffset="78380">7929 9096,'24'0,"-24"0,0 0,0 24,0-24,24 0,-24-24,0 24,0-23,0 23,0-24</inkml:trace>
  <inkml:trace contextRef="#ctx0" brushRef="#br0" timeOffset="80236">8644 8191,'-24'0,"0"0,24 0,-24 0,24 0,-24 0,24 0,-24 0,1 0,-25 0,48 0,-24 0,0 0,24 0,-23 0,-1 0,24 0,-24 0,24 24,0-24,0 0,-24 0,24 24,0-24,0 24,0-24,0 24,0 0,0-24,0 23,0-23,0 48,0-48,0 24,0 23,0-47,0 24,0 24,0-24,0-1,0-23,24 24,-24 0,0 0,0 0,0-24,0 0,0 24,0-48,24 24,-24-24,24 24,-24 0,0 0,23-24,1 24,0 0,0-24,0 0,-1 24,1 0,0 0,0 0,24 0,-48 0,23 0,1 0,0 0,0 0,-24 24,24-24,-24 0,0 24,23-24,-23 24,24-24,-24 24,0 0,0-24,24 47,-24-47,0 24,0 24,0-25,24 1,-24 0,0 0,0 0,0-24,0 23,0 1,-24-24,24 24,-24-24,24 24,0-24,-24 24,24-24,0 0,-23 0,23 0,-24 24,0-24,24 0,-24 23,0-23,1 0,23 0,-24 0,0 0,24 0,-24 0,0 0,24 0,-24 0,24 0,0-23,-23 23,23 0,-24 0,24-24,-24 24,24 0,0 0</inkml:trace>
  <inkml:trace contextRef="#ctx0" brushRef="#br0" timeOffset="83299">9429 7930,'0'0,"-23"0,23 0,-24 0,24 0,-24 0,24 23,0-23,-24 0,24 24,-24-24,0 48,24-24,0-1,-23 1,-1 0,24 0,0-24,0 0,0 24,-24 23,24-23,-24 24,24-24,0-1,0 1,0 24,0-24,0-1,0 25,0-24,0-24,0 47,0-23,0 24,0-24,0 0,0-1,0 1,0 0,0 0,0 0,0 23,0-47,0 24,0 0,24 0,-24 23,0-23,0 0,0 24,24-25,-24 1,24 0,-24 0,0 0,23-1,-23-23,0 24,24 0,0-24,-24 0,0 0,0 24,24-24,-24 0,0 0,24 0,-24 0,24 0,-24 24,23-24,-23 0,24 0,-24 0,0 0,24 0</inkml:trace>
  <inkml:trace contextRef="#ctx0" brushRef="#br0" timeOffset="84323">9668 8168,'0'0,"0"23,-24-23,24 0,0 24,0 0,0 0,0 0,0 0,0-1,0 25,0 0,0-48,0 47,0-23,0 24,0-48,0 47,0-23,0 0,0 0,0 0,0-24,24 47,-24-47,0 24,0 0,0 0,0-1,0-23,0 24,0 0,0-24,0 24,0-24,0 24,0-1,23 1,-23-24,0 24,0-24,0 24,0-24,0 24,0 0,24-24,-24 0,0 23</inkml:trace>
  <inkml:trace contextRef="#ctx0" brushRef="#br0" timeOffset="84859">9977 9025,'0'0,"0"0,0 24,0-24,24 0,-24-24</inkml:trace>
  <inkml:trace contextRef="#ctx0" brushRef="#br0" timeOffset="86267">10453 8382,'-23'0,"23"0,0 0,-24 0,0 24,24 0,0-24,-24 47,24-23,0 0,-24 23,24-47,-24 48,24-24,0 0,0 0,0 23,0-23,0 0,0 0,0-1,0 1,0 0,0-24,24 48,-24-48,0 23,24-23,0 48,-24-48,0 0,24 24,0-24,-24 0,23 0,1 24,-24-24,24 0,-24 0,24 0,-24 0,24 0,-1 0,-23-24,24 24,-24 0,24-24,-24 24,24 0,-24-24,24 24,-24 0,0-24,23 24,-23 0,0-23,0-1,24 24,-24-24,0 24,0-24,0 24,0-47,0 47,0-24,0 24,0-48,0 48,0-24,0 24,0-23,0-1,0 0,0 24,0-24,0 24,0-24,-24 24,24 0,0-24,-23 24,23-23,0 23,0 0,0-24,-24 24,24 0,0 0,0-24,-24 24,24 0,0-24,0 24,-24 0,24-24,-24 24,24 0,0 0,-23 0,23 0,-24-23,24 23,-24 0,0 0,24 0,0 0</inkml:trace>
  <inkml:trace contextRef="#ctx0" brushRef="#br0" timeOffset="88275">11072 8382,'24'0,"-24"0,24 0,-24 0,0-24,24 24,-24 0,24 0,0 0,-1 0,-23 0,48 0,-48 0,24 0,-24 0,24-24,-48 24,0 0,24 0,-24 0,24 0,-47 0,47 0,-24 0,-24 0,48 0,-24 0,0 0,1 0,23 0,-24 0,24 0,0 24,-24-24,24 0,0 0,-24 0,0 0,24 24,0-24,0 24,0-24,0 0,0 24,0-1,0-23,0 24,0 0,0 0,0-24,0 24,0-24,0 23,0-23,0 24,24-24,-24 24,0-24,0 0,0 24,24-24,-24 0,24 0,-24-24,24 24,-1-24,1 24,0 0,0 0,0 0,0 0,23 0,-23 0,0 0,23 0,-47 24,24-24,0 0,-24 24,24-24,0 0,-24 24,0 0,0-24,23 23,-23-23,0 24,0-24,0 24,0 0,0 0,0-24,0 23,0-23,0 24,0 0,0 0,0-24,-23 0,23 24,-24-1,24-23,0 24,-24-24,24 0,0 24,-24-24,24 0,0 24,-24-24,1 0,23 24,0-24,-24 0,24 0,-24 0,24 0,-24 0,0 0,24 0,-23 0,23 0,-24 0,24 0,0-24,-24 24,0 0,24-24,-24 24,24 0,-24 0,24 0</inkml:trace>
  <inkml:trace contextRef="#ctx0" brushRef="#br0" timeOffset="89859">11382 7930,'24'0,"-24"0,0 23,0-23,24 0,-24 24,0-24,47 24,-47 0,24 0,0-1,0 1,-1 0,25 0,-24 0,24 23,-48-23,47 24,-47-24,24-1,0 1,-24 0,0 0,0-24,24 24,-24-1,0 1,0-24,0 24,0-24,0 48,0-48,0 23,0 25,0-24,0 0,0 0,0-1,0 1,-24 24,24-24,0-1,0 1,-24 0,24 0,0 0,0-24,-24 23,0 1,24 0,0-24,0 48,-23-48,23 24,0-24,0 23,-24-23,24 48,0-48,0 24,-24-24,24 24,0-24,-24 0,24 23,0 1,0-24,0 0,-24 0,24 24,0-24,0 0,-24 24,24-24,0 0,-23 0,23 24,-24-24,24 23,0-23</inkml:trace>
  <inkml:trace contextRef="#ctx0" brushRef="#br0" timeOffset="93179">12263 8501,'0'0,"24"0,0 0,-24 0,23-24,-23 24,48 0,-48 0,24 0,0 0,0-24,-1 24,25 0,-48 0,24 0,0 0,-1 0,-23 0,24 0,-24 0,24 0,-24 0,24 0,0 0,-24 0,24 0,-24 0,23 0</inkml:trace>
  <inkml:trace contextRef="#ctx0" brushRef="#br0" timeOffset="94291">12382 8882,'0'0,"24"0,-24 0,24 0,-24 0,24 0,-24 0,47 0,-23 0,0 0,23 0,-23 0,0 0,0-24,0 24,0 0,-1 0,-23 0,24 0,0 0,-24 0,24 0,-24 0,24 0,-24-24,0 24,23 0,-23 0</inkml:trace>
  <inkml:trace contextRef="#ctx0" brushRef="#br0" timeOffset="138280">13692 8096,'24'0,"-24"0,23 0,-23 0,24 0,0 0,0 0,0 0,-1 0,25 0,-24 0,0 0,23 0,-47 0,24 0,0 0,-24 0,24 0,0 0,-24 0,-24 0,24 0,-24 0,24 24,0-24,-24 0,24 0,-47 0,47 24,-24-24,0 0,0 0,24 0,-24 0,0 24,24-24,-47 0,47 0,-24 23,24-23,-24 0,24 0,-24 0,1 0,23 0,0 24,-24-24,24 0,-24 0,24 0,-24 0,0 0,24 0,0 24,0-24,0 0,0 24,0 0,0-24,0 24,0-1,0 1,0 0,0 0,0-24,0 24,0-1,0 1,0-24,0 24,0-24,0 24,0 0,0-24,0 23,24-23,-24 0,24 0,-24-23,0 23,48-24,-25 24,1-24,48 0,-1 0,-23 24,-24 0,-1 0,25 0,-48 0,24 0,-24 0,24 0,-24 0,0 24,0-24,0 24,23-24,-23 24,0 0,24-1,-24 1,0 24,0-24,0 23,24-47,-24 48,0-24,0 0,0-1,0 1,0 0,0 0,0 0,-24-1,0-23,24 24,-23 0,23-24,-24 24,0 0,0-24,24 0,-47 24,47-24,-24 0,0 0,0 0,24 23,-24-23,24 0,-24 0,24 0,-23 0,-1 0,24 0,0-23,-24 23,24-24,0 24,0 0,0-24</inkml:trace>
  <inkml:trace contextRef="#ctx0" brushRef="#br0" timeOffset="139304">14335 8168,'24'0,"-24"0,23 0,-23 0,24 0,0 0,0 0,0 0,-1 0,49-24,-48 24,47 0,-23 0,-1 0,-23 0,24 0,-24 0,-1 0,1 0,-24 0,0 0,0 24,0-24,0 23,-24 1,24 0,-23 24,23-24,-24-1,24 25,-24-24,0 0,24 47,-24-47,24 23,-23-23,23 24,0-24,-24 0,0 47,24-47,0 0,0 23,0 1,0-24,0-1,0 1,-24-24,24 24,0 0,0 0,0-24,0 24</inkml:trace>
  <inkml:trace contextRef="#ctx0" brushRef="#br0" timeOffset="140608">15287 8168,'-24'23,"-23"-23,23 24,0 0,0 24,-23-24,47 23,-48 1,24-1,24-23,0 24,0-1,0-23,0 0,0 24,0-1,0-23,0 0,24 24,-24-25,24 1,-24 24,0-48,24 47,-24-47,24 24,-1 0,-23 0,24-24,-24 24,24-24,-24 24,24-24,0 0,-24 0,23 23,-23-23,24 24,-24-24,24 0,0 0,-24 0,24 0,-24 0,23 0,-23 0,24 0,0-24,-24 1,24 23,0 0,0-24,-24 0,0 0,23 24,-23-24,0 24,0-24,0 24,0-23,0-1,0 24,0-24,0 24,-23 0,23-24,-24 24,24 0,-24 0,24-24,0 24,-24 0,24 0,-24 0,0 0,24 0,-23 0,23 0,0 0,-24 24,24-24,0 24,-24-24,0 0,24 24,0-24,0 0,0 24,0-1,-24-23,24 24,0-24,0 24,0-24,0 24,0 0,0-24</inkml:trace>
  <inkml:trace contextRef="#ctx0" brushRef="#br0" timeOffset="141480">15740 9073,'0'0,"0"0,0 23,24-23,-24 0,0 0,0 24</inkml:trace>
  <inkml:trace contextRef="#ctx0" brushRef="#br0" timeOffset="143488">16668 8239,'0'-24,"0"24,0-24,0 24,-23 0,23-23,0 23,0 0,-24 0,0 0,24-24,0 24,-24 0,0-24,1 24,-25 0,24 0,0-24,-23 24,23 0,0 0,-24 0,1 0,-1 0,24 0,0 0,1 24,23-24,-24 24,24-24,-24 24,24-1,-24 1,24 0,0 0,0 0,0 0,0-1,0 1,0 0,0 0,0-24,0 24,24-1,-24-23,0 24,24-24,-24 0,24 0,-24 24,0-24,23 0,1 0,-24 0,24-24,-24 24,24 0,-24-24,24 24,0 0,-1-23,-23 23,24-24,0 0,0 24,-24-24,24 24,-1-24,-23 24,24 0,-24-23,24-1,-24 24,0-24,0 24,24 0,-24-24,0 24,24 0,-24-24,0 0,0 24,0-23,0 23,0 0,0-24,0 24,24 0,-24-24,0 24,0 24,0-24,0 0,0 24,0-24,0 47,0-47,0 24,0-24,0 24,0 0,0 0,0-1,0-23,0 48,0-48,0 24,0 0,0-1,0 1,0 0,0 0,0 0,0-1,0 1,0-24,0 24,0 0,0 0,0 0,0-1,0-23,0 24,0 0,0 0,0-24,0 47,0-47,23 24,-23 0,0-24,0 24,0 0,0-1,0-23,0 48,0-48,0 24,24-24,-24 24,0 0,0-24,24 0,-24 23,0-23</inkml:trace>
  <inkml:trace contextRef="#ctx0" brushRef="#br0" timeOffset="145128">16811 8358,'0'-24,"0"24,0-23,24 23,-24 0,0-24,0 24,0-24,0 24,0-24,0 0,0 24,0 0,0-24,24 24,-24 0,0 0,24 0,-1 0,-23-23,24 23,-24 0,0 0,24 0,-24 0,24 0,0 0,-24 0,24 0,-24-24,0 24,23 0,-23 0,0 0,24 0,-24 0,24 0,-24-24,24 24,-24 0,24 0,-24 0,23 0,-23 0,0 0,24 0,-24 24,0-24,0 24,24-24,-24 0,0 23,0-23,0 24,0 0,0-24,0 24,0-24,0 24,0 0,0-1,0 1,0-24,-24 48,24-24,0-1,0 25,-24-24,24 0,0 23,0-23,0 0,-23 0,-1 23,24-23,-24 0,24 24,0-25,0 1,-24 24,24-48,-24 47,24-23,0-24,0 48,0-24,0 0,0-1,-23 1,23 0,0 0,0-24,0 24,0-1,0-23,0 24,0-24,0 0</inkml:trace>
  <inkml:trace contextRef="#ctx0" brushRef="#br0" timeOffset="147752">17811 8049,'0'0,"-23"0,23 0,0 23,-24-23,24 0,-24 0,0 0,24 24,-24-24,24 0,-24 0,1 0,-1 0,24 0,-24 0,24 0,-24 0,0 0,24 0,-23 0,23 0,-24 0,24 0,-24 0,24 24,-24-24,24 0,0 0,-24 0,24 24,0-24,0 24,0-1,0-23,0 24,0-24,0 24,0-24,0 24,0 0,0-24,0 24,0-24,0 23,0-23,0 24,0 0,0-24,0 24,0-24,0 24,0-24,0 23,0 1,0-24,0-24,0 24,0-23,0 23,24 0,-24-24,0 24,0 0,24 0,-24-24,24 24,-24 0,0 0,24 0,-1 0,-23 0,24 0,-24 0,24 0,-24 0,0 0,24 0,-24 24,24-24,-24 0,0 0,0 24,23-24,-23 0,0 0,0 23,24-23,-24 0,0 0,0 24,24-24,-24 24,0-24,24 0,-24 24,0-24,0 24,24-24,-24 0,0 23,0 1,0-24,0 0,0 24,24-24,-24 24,0-24,0 48,0-48,0 23,0-23,0 0,0 24,0 0,0-24,0 24,0-24,0 24,-24-24,24 0,0 23,0-23,-24 0,24 24,0-24,0 24,-24-24,24 0,0 24,0-24,0 0,-24 0,24 24,0-24,0 0,-24 0,1 0,23 23,0-23,-24 0,24 24,0-24,-24 0,24 0,0 0,-24 0,0 0,24 0,-23 0,23 0,-24 0,24 0,0-24,-24 24,0 0,24 0,0-23,-24 23,24 0,-23 0,23 0,0 0,-24 0,24-24,-24 24</inkml:trace>
  <inkml:trace contextRef="#ctx0" brushRef="#br0" timeOffset="152647">5858 10049,'23'-24,"-23"24,24 0,0 0,0 0,23 0,-47 0,48 0,-24 0,0 0,-1 0,25 0,-48 0,24 0,-24 0,24 0,-1 0,-23 0,24 0,-48 0,1 0,23 0,0 0,-24 0,0 0,0 0,24 0,-24 0,1 24,23-24,-24 0,0 0,0 0,24 0,-24 0,1 0,23 0,-24 0,24 0,-24 0,-24 0,48 0,-23 0,23 0,-24 0,0 0,24 0,-24 0,24 0,-24 0,24 0,0-24,-24 24,1 0,23 0,0 0,0 24,0-24,0 24,-24-24,24 0,0 47,0-23,0-24,0 48,0-1,0 1,0 0,0-1,0 1,0-24,0-1,0 1,24 24,-24-48,0 24,0-24,0 24,0-24,0 0,23 0,1 0,-24 0,0-24,24 0,-24 24,48-24,-24 0,-1 24,-23 0,24-24,0 24,0 0,0 0,-1 0,1 0,-24 0,24 0,-24 0,24 0,-24 0,0 0,24 0,-24 24,23-24,-23 24,0 0,24 0,-24 23,24-23,0 0,-24 24,0-25,0 1,0 24,0-24,0-1,0 1,0-24,0 24,0 0,0 0,0-24,0 24,0-24,-24 0,24 23,-24-23,24 0,0 24,-24-24,24 24,-23-24,23 0,-24 24,0-24,0 0,24 0,-24 0,1 0,-1 0,24 0,-48 0,48 0,-24 0,1-24,-1 24,0 0,24-24,-24 24,0 0,0 0,24 0,-23 0,23-24,0 24,-24 0,24 0,0 0,-24 0,0-23,24 23,-24 0,24 0,0 0,-23 0,23-24,0 24,-24 0,24-24</inkml:trace>
  <inkml:trace contextRef="#ctx0" brushRef="#br0" timeOffset="153999">6572 10358,'0'-23,"0"23,0 0,0-24,0 0,0-24,0 25,0-1,0 0,24-24,-24 48,0-24,0 24,0-23,0-1,0 24,0 0,24 0,-24 0,23 0,1 0,-24 0,24 0,24 0,-48 0,47 0,-23 24,-24-24,48 0,-48 0,23 0,-23 0,24 0,0 0,-24 0,24 0,-24 0,24 0,-24 0,23 0,-23 0,24 0,-24 23,24-23,-24 0,0 24,24-24,-24 0,0 24,0-24,0 24,0-24,0 24,-24-24,24 24,-24 23,24-23,0-24,-24 48,1-1,23-23,-24 24,0-1,24-23,-24 24,24-1,-24 25,1-25,23 1,0-24,0 23,-24 1,24-24,0 0,-24 23,24-47,0 48,0-48,0 24,0-24,0 24,0-24,0 23,0 1,0-24,0 24,0-24,0 24,0-24,0-24</inkml:trace>
  <inkml:trace contextRef="#ctx0" brushRef="#br0" timeOffset="155256">7334 10216,'0'0,"-24"0,24 23,-24-23,24 24,0 24,-24-24,1 23,23 1,0-1,-24 1,24 0,-24-1,24 25,0-25,0 1,0 0,0-25,24 25,-24 0,0-48,24 47,-1-23,-23 0,0-24,24 24,-24-24,24 24,0-24,-24 0,0 0,24 0,-24 23,0-23,24 0,-24 0,23 0,1 0,-24-23,24 23,-24-24,24 24,-24 0,24-24,-1 24,-23 0,24-24,0 0,0 24,-24-23,0 23,24 0,-24-24,0 24,0-24,0 0,-24 24,24 0,-24-24,24 24,-24-24,0 24,1 0,23-23,0 23,-24 0,24 0,-24 0,24-24,0 24,-24 0,0 0,24 0,-23 0,23 24,0-24,0 0,-24 0,24 23,0-23,0 24,-24-24,24 0,0 24,-24 0,24-24,0 24,0-24,0 24,0-24,0 23,0 1,0-24,0 0,24 0,0 24,0-24</inkml:trace>
  <inkml:trace contextRef="#ctx0" brushRef="#br0" timeOffset="156207">7786 11120,'0'0,"0"0,0-23,0-1</inkml:trace>
  <inkml:trace contextRef="#ctx0" brushRef="#br0" timeOffset="157711">8144 10430,'0'-24,"0"24,0-24,0 24,0-24,0 1,0 23,-24 0,24-24,-24 24,24 0,-24-24,24 24,-24 0,0-24,24 24,-23 0,23 0,0-24,-24 24,24 0,-24 0,0 0,24 0,-24 24,24-24,-23 0,23 0,-24 24,0-24,24 24,0 0,-24-1,24-23,0 24,0-24,0 24,0 0,0-24,0 24,0-1,0-23,0 24,0-24,0 24,24-24,-24 24,0-24,0 24,24-24,-24 0,24 24,-24-24,0 23,23-23,1 0,0 0,-24 0,24 0,0 0,-24 0,0-23,23 23,-23 0,24-24,0 24,0-24,-24 24,24 0,-24-24,24 0,-24 24,23-24,1 24,-24-23,24 23,-24-24,0 24,0-24,24 24,-24-24,0 24,-24 0,24 24,0-24,-24 24,24 0,0-1,0 25,0 0,0-24,0 23,0 25,0-25,0 25,0-25,0 1,0 0,0-25,0 1,0 24,0-48,0 24,24-24,-24 23,0 1,0-24,-24 0</inkml:trace>
  <inkml:trace contextRef="#ctx0" brushRef="#br0" timeOffset="158631">8453 10192,'24'0,"0"0,-24 0,23 0,-23 0,24 0,-24 0,24 0,0 0,0 0,23 0,-23 0,24 0,-1 0,25 0,-24 0,-25 0,1 0,-24 0,24 0,-24 0,0 24,0-24,0 23,0 25,-24-24,0 0,1 47,23-23,0-1,-24-23,0 48,24-25,-24 1,0-1,0 25,24-25,0 1,-23 0,23-1,-24-23,24 24,0-24,0-1,0 1,0-24,0 24,0-24,0 0,0 24</inkml:trace>
  <inkml:trace contextRef="#ctx0" brushRef="#br0" timeOffset="160135">9691 10168,'-23'0,"-1"0,24 0,-24 0,0 0,0 0,-23 0,-25 0,25 0,-1 0,24 0,0 0,-23 0,47 0,-24 0,24 0,-24 0,24 0,0 0,-24 0,24 24,0-24,0 24,0-24,0 23,0-23,0 24,0 0,0 24,0-25,0 1,0 0,0 47,0-47,0 0,24 24,-24-24,0-24,0 23,0 1,0-24,24 24,0-24,-24 0,23 0,-23-24,0 24,48-24,-48 24,24 0,24 0,-1-23,-23 23,24 0,-1 0,1 0,-24 0,0 0,-1 0,1 0,0 0,0 23,0-23,23 24,-47 0,24-24,-24 24,0 0,24-24,-24 47,24-23,-24 0,0 23,23-47,-23 24,0 24,0-24,0 0,0-1,0 1,-23 0,-1 0,24-24,-24 24,0-1,24-23,-24 24,-23 0,23-24,0 24,-23-24,23 24,-24-24,24 0,-23 0,23 0,0 0,0 0,0 0,24 0,-23 0,23 0,-24 0,24-24,0 24,-24 0,24-24,-24 24,24 0,0 0,0-24</inkml:trace>
  <inkml:trace contextRef="#ctx0" brushRef="#br0" timeOffset="161031">10834 10025,'0'0,"0"24,-24-24,1 24,23-24,-24 47,0 1,-24 0,25 23,-1-23,-24 23,24 0,-47-23,47 24,-23 23,-1 0,24 0,-24-23,-23-1,47 24,-23-23,23-1,-24-23,24 23,-23-23,23-24,24 0,-24-1,24 1,0-24,-24 48,0-48,24 24,0-24,-23 23,23-23,0 24,0-24,0 24</inkml:trace>
  <inkml:trace contextRef="#ctx0" brushRef="#br0" timeOffset="161687">11025 10430,'-24'0,"24"24,-24-1,24 1,0 24,0 23,-24-23,1 0,23-1,0 1,0-1,0 1,0 24,0-49,0 1,0 0,0 24,0-25,0 1,0-24,0 24,0-24,0 24,0-24</inkml:trace>
  <inkml:trace contextRef="#ctx0" brushRef="#br0" timeOffset="162559">11287 10406,'0'0,"0"24,0-24,-24 24,24-1,-24 1,24 0,0 0,0 0,0 23,0-47,0 24,0 0,0 0,0-24,0 24,0-24,0 23,0-23,0 0,0 24,24-24,-24 0,24 0,-24 0,47 0,-47 0,24 0,24 0,-24 0,-1 0,1 0,0 0,0 0,-24 0,24 0,-24 0,23 0,-23-24,0 24,0-23</inkml:trace>
  <inkml:trace contextRef="#ctx0" brushRef="#br0" timeOffset="163231">11477 10406,'0'0,"24"0,-24 24,0 0,0-1,0 1,0 48,0-25,0 1,0 0,0-1,0 1,24-1,-24 1,0 0,0-24,0 23,0 1,0-24,24-1,-24 1,0 0,0 0,0 0,0-24,0 23,0 1,0-24,0 24,23-24,-23 24,0 0,0-24,0 24,0-24</inkml:trace>
  <inkml:trace contextRef="#ctx0" brushRef="#br0" timeOffset="163679">11811 11216,'0'0,"0"-24</inkml:trace>
  <inkml:trace contextRef="#ctx0" brushRef="#br0" timeOffset="165591">12501 10263,'-24'0,"1"0,23 0,-24 0,-48 0,1 0,-1 0,25 0,-25 0,1 0,23 0,1 0,23 0,0 0,0 0,0 0,24 0,0 24,0-24,0 0,0 24,24 0,-24 23,0 1,24-24,-24 23,24-23,-24 24,0-24,24-1,-24 1,0-24,24 24,-24 0,0-24,0 0,23 0,-23-24,0 24,24-24,-24 24,24-24,0 24,0-23,-1 23,1-24,24 24,-24 0,-1 0,25 0,-24 0,-24 0,47 0,-47 0,24 24,0-24,0 0,0 23,-24 1,24 0,-1-24,-23 24,0-24,24 24,-24-1,0-23,24 24,-24 24,0-24,0-1,0 1,24 0,-24 0,0 0,0 0,0-1,-24-23,24 24,-24 0,24 0,0-24,0 24,-24-24,24 23,-47-23,47 24,-24 0,0-24,0 0,0 24,1-24,-1 0,0 0,24 0,-24 0,0 0,24 0,-23 0,23 0,0-24,-24 24,24 0,0-24,-24 24</inkml:trace>
  <inkml:trace contextRef="#ctx0" brushRef="#br0" timeOffset="167630">13192 10668,'24'0,"-24"0,0 0,23 0,-23 0,24 0,0-24,0 24,0 0,-1-24,49 24,-48 0,23-23,1 23,0 0,-1 0,25 0,-49 0,25 0,-24 0,0 0,-24 0,23 0</inkml:trace>
  <inkml:trace contextRef="#ctx0" brushRef="#br0" timeOffset="168286">13239 11001,'0'0,"24"0,-24 0,24 0,-24 0,24 0,23 0,-23 0,24 0,0 0,23 0,0 0,-23 0,0 0,-1 0,1 0,-24 24,23-24,-47 0,24 0</inkml:trace>
  <inkml:trace contextRef="#ctx0" brushRef="#br0" timeOffset="170103">14478 10430,'0'0,"0"-24,23 0,-23 24,24-24,-24 24,24-23,-24 23,24-24,-24 0,24 24,-1 0,1 0,-24-24,48 24,-48 0,24 0,-24 0,24 0,-24 0,23 24,1-24,-24 0,0 24,0-24,0 24,0-24,0 47,0-47,0 24,0 0,0 0,0-1,0 1,-24 0,24 0,-23 0,23 0,0-1,0 1,-24-24,0 24,24-24,0 0,0 24,-24-24,24 0,0-24,24 24,0-24,0 24,23 0,1 0,-1 0,1 0,0 0,-1 24,1 0,-24-24,0 24,-24-24,0 0,0 23,0 1,0-24,0 24,0-24,0 48,0-48,0 23,0 1,-24-24,24 24,-24 0,24-24,0 24,-24 0,0-1,1-23,-1 24,0 0,0-24,0 24,0-24,1 0,-1 0,24 0,-24 24,24-24,-24 0,24 0,-24 0,1 0,23 0,-24 0,24-24,0 24,-24 0,24-24,0 24,-24 0,24 0,-24 0,24-24,0 24,0 0,-24 0</inkml:trace>
  <inkml:trace contextRef="#ctx0" brushRef="#br0" timeOffset="171590">15597 10287,'0'0,"0"-48,-24 48,0-23,0-1,1 24,-1-24,24 24,-24 0,24 0,-24 0,24 0,-24 0,0 0,24 0,-23 24,23-24,-24 0,24 24,-24-24,0 47,24-47,-24 48,24-24,-23 23,23-47,-24 48,24-24,0-1,0 1,0 24,0-48,0 24,0 0,0-1,0-23,24 0,-24 24,0-24,0 0,23 0,-23 0,24 0,-24 0,24 0,0 0,-24 0,24 0,-1 0,1-24,-24 1,24 23,0 0,0-24,-24 24,24-24,-1 0,1 24,-24 0,0-24,24 24,-24-24,0 24,0 0,0-23,24 23,-24-24,0 24,0 0,0-24,0 24,0-24,0 24,24 0,-24-24,-24 24,24 0,0 24,0-24,-24 24,24 0,0 23,0 1,0 0,0 23,0-47,0 24,0-1,0-23,0 24,0-25,0 1,0 0,0-24,0 24,24-24,-24 24,0 0,0-24,0 23,0-23,0 24,0-24,0 24,-24-24,24 24</inkml:trace>
  <inkml:trace contextRef="#ctx0" brushRef="#br0" timeOffset="172214">15764 11001,'0'0</inkml:trace>
  <inkml:trace contextRef="#ctx0" brushRef="#br0" timeOffset="173598">15716 11001,'0'0,"24"0,-24 0,24 0,-24-23,0 23</inkml:trace>
  <inkml:trace contextRef="#ctx0" brushRef="#br0" timeOffset="175166">15787 10954,'0'0,"0"24,0-24,-23 0,23 23,0-23,-24 0,24 24,0-24,0 0,24 0,-24-24,23 1,-23 23,0-24,0 24,0 0,0-24,-23 24,23 0,0 24,0-24,0 24,0-24,0 23,0-23,0 0,23 0,-23-23,0-1,0 24,0-24,0 24,-23 0,23 0,0 24,0-24,0 24,0-24,0 0,23 0,-23-24,0 24</inkml:trace>
  <inkml:trace contextRef="#ctx0" brushRef="#br0" timeOffset="179462">16073 10216,'24'0,"-24"0,24 0,-1 0,-23 0,24 0,-24 0,48 0,-24 0,-24 0,24 0,-1 0,-23 0,24 0,0-24,-24 24,24 0,0 0,-24 0,0 0,23 0,-23 0,24 0,-24 0,24 0,0 0,-24 0,0 24,0-24,0 23,-24-23,24 24,-24-24,24 48,0-1,0-23,-24 24,24-1,0 1,-23 0,23-1,0 1,-24 0,24 23,0-23,0-1,0 1,0-24,0 23,0-23,0-24,0 48,0-48,0 24,0-24,0 23,0-23,0 0</inkml:trace>
  <inkml:trace contextRef="#ctx0" brushRef="#br0" timeOffset="181454">17264 10335,'0'-24,"0"24,0-24,24 24,-24 0,0-24,-24 24,24 0,-24 0,24-24,0 1,0 23,-24 0,24 0,-24-24,0 24,1 0,-1 0,0 0,0 0,0 0,1 0,-1 0,24 0,-24 0,0 24,0-24,24 0,-24 23,24-23,-23 0,-1 24,24-24,0 24,0 0,-24-24,24 24,-24-24,24 23,0 1,0 0,0-24,-24 24,24 0,0-1,0-23,0 24,0-24,0 48,0-48,0 24,0-24,24 0,-24 24,0-24,0 0,24 0,-24 0,0 23,24-23,-24 0,24 0,-1 0,-23 0,0-23,24 23,-24-24,24 24,-24 0,24-24,0 24,-24 0,24-24,-24 24,23-24,-23 0,0 24,24-23,0 23,-24 0,0-24,24 24,-24 0,0 0,24 0,-24-24,0 0,23 24,-23 0,24 0,-24-24,0 24,0 0,0-23,24 23,-24 0,0-24,0 0,0 24,0 0,24 0,-24-24,0 24,0 24,0-24,0 24,0-24,0 24,0-1,0 1,0 48,24-49,-24 1,0 24,24 0,-24-25,0 1,23 24,-23-24,0-1,0 1,0 0,0 0,0 0,0-1,0 1,0-24,0 24,0-24,24 24,-24-24,0 24,0 0,0-24,0 23,0-23,0 24,0-24,0 24,0 0,0-24,0 24,0-24,0 23,0-23,0 0,0 24,0 0,-24-24,24 0,-23 0</inkml:trace>
  <inkml:trace contextRef="#ctx0" brushRef="#br0" timeOffset="181909">17692 11120,'24'0,"-24"0,0 0,0-23,24 23,-24 0,24 0,-24-24,0 24</inkml:trace>
  <inkml:trace contextRef="#ctx0" brushRef="#br0" timeOffset="182206">17978 11049,'24'0,"0"0,-24-24,24 24,23 0,1 0</inkml:trace>
  <inkml:trace contextRef="#ctx0" brushRef="#br0" timeOffset="182399">18311 11025</inkml:trace>
  <inkml:trace contextRef="#ctx0" brushRef="#br0" timeOffset="182646">18454 11025,'24'0,"0"0,-24 0,24 0,-24 0,47 0</inkml:trace>
  <inkml:trace contextRef="#ctx0" brushRef="#br0" timeOffset="182854">18931 11025</inkml:trace>
  <inkml:trace contextRef="#ctx0" brushRef="#br0" timeOffset="183038">19026 11049,'24'0</inkml:trace>
  <inkml:trace contextRef="#ctx0" brushRef="#br0" timeOffset="186605">5643 12382,'0'0,"-24"0,24 24,0-24,-23 24,23 0,0 0,-24 23,24-23,-24 0,24 24,-24-48,0 47,24-23,0 0,0 0,0-1,0 1,-24-24,24 24,0-24,0 24,0-24,0 24,0-24,24 0,-24 0,0 24,24-24,-24 0,24 0,-24 0,48 0,-1 0,-23 0,24 0,-1 0,-23 0,-24 0,48 0,-48 0,24 0,-24-24,23 24,-23 0,24 0,0 0,-24-24,0 24,0 0,0-24,0 24</inkml:trace>
  <inkml:trace contextRef="#ctx0" brushRef="#br0" timeOffset="187485">5858 12502,'0'0,"0"23,0-23,0 24,0-24,0 24,0-24,0 24,0 0,0-1,0 1,0 0,0 0,0 0,0-1,0 1,0 0,0 0,0-24,0 24,0 0,0-1,0-23,0 24,23 0,-23 0,0-24,0 24,0-24,0 23,0-23,0 24,24 0,-24-24,0 24,0 0,0-24,0 23,0 1,24 0,-24-24,0 24,0 0,0-24,24 24,-24-24,0 23,0-23,0 24,0 0,0-24,0 0,0 24,-24-24,0 0,24 0</inkml:trace>
  <inkml:trace contextRef="#ctx0" brushRef="#br0" timeOffset="189053">6262 12668,'-24'0,"24"0,-23 0,23 24,0-24,-24 24,24-24,0 24,-24-24,24 47,0-47,0 24,0 0,0 0,0-24,0 24,0-1,0 1,0 0,0 0,0 0,0-1,0-23,0 48,24-24,-24 0,0-1,24-23,-1 24,-23 0,24 0,-24-24,24 0,-24 24,24-24,-24 24,0-24,24 0,0 0,-1 0,-23 0,24 0,0 0,0 0,0 0,-24 0,23-24,-23 24,24-24,0 24,-24-24,0 24,24 0,-24-48,0 48,0-23,24 23,-24-24,0 24,0-24,24 0,-24 0,0 24,23 0,-23-23,0 23,0-24,0 0,0 24,0-24,0 24,0-24,-23 24,23 0,-24 0,24-23,0-1,0 24,0 0,0-24,-24 24,24 0,0-24,0 24,0 0,-24 0,24-24,0 24,0-24,0 24,-24 0,24-23,-24 23,24 0,0 0,0-24,-23 24,23 0,0 0,-24 0,24-24,0 24,-24 0,0 0,24 0,0-24,-24 24,24 0,-23 0,23 0,-24 0,24 0,-24 0,24 0,-24 0,24 0,-24 0,24 0,-24 0,1 0</inkml:trace>
  <inkml:trace contextRef="#ctx0" brushRef="#br0" timeOffset="191509">6691 12097,'-24'0,"0"0,24 0,-23 0,23 0,-48 0,0 0,1-24,-1 24,-23-24,-1 24,-23 0,-24-24,47 24,1 0,23-24,1 24,-1 0,0 0,1 0,-1 0,24 0,1 0,-1 0,-24 0,24 0,0 0,1 0,23 0,-24 0,0 0,0 0,24 0,-47-23,47 23,-24 0,24 0,-24 0,24 0,-24 0,0 0,24 0,-23 0,23 0,-24 0,24 0,0 0,-24 0,24 23,-24-23,24 0,0 24,-24 0,24 0,0 24,-23-25,23 25,-24 0,24-1,0 25,0-1,0 1,0-1,0 24,0-23,0-1,0-23,0 23,0-23,0-24,0-1,0 25,0-24,0-24,0 47,0-47,0 24,0 0,0 0,0 0,0-24,0 24,0-24,0 23,0 1,0 0,0-24,0 48,0-48,0 23,0 1,0-24,0 24,0 0,0-24,0 24,0-24,0 23,0-23,0 0,24 0,-24 24,0 0,0-24,0 0,23 0,-23 24,24-24,-24 0,24 24,0-24,-24 0,24 0,-1 24,49-1,-48 1,47-24,-47 0,23 0,-23 0,24 0,0 0,-1 0,1 0,23 24,-23-24,0 0,23 0,0-24,-47 24,24 0,-1 0,-23-24,24 24,-1 0,-23 0,24 0,0 0,23 0,0 0,-23 0,0 0,-1 0,25 0,-25 0,-23 0,0-23,0 23,0 0,-1 0,1 0,0-24,-24 24,24 0,0 0,-24 0,23-24,-23 24,0 0,24 0,-24-24,24 24,-24-24,24 24,-24 0,0 0,24 0,-24-24,24 24,-24 0,0-23,0 23,0 0,0-24,0 0,0 24,0-24,0 0,0-23,0 23,0-24,0-23,0 47,0-24,0 25,0-25,0 0,0 1,-24-1,24 1,0 23,-24-24,24 0,-24 25,24-25,0-23,0 47,0-24,0 24,-24-23,24-1,-24 0,24 25,0 23,0-24,0-24,0 48,0-24,0 1,0-1,-23 0,23 24,0-24,-24 24,24-24,0 24,0 0,-24 0,24 0,-24 0,24 0,-24 0,1 0,23 0,-24 0,24 0,-24 0,24 0,-24 0,0 0,24 0,-23 0,-1 0,24 0,-24 0,0 0,24 0,-24 0,24 24,0-24,-23 0,23 0,-24 0,24 0,-24 0</inkml:trace>
  <inkml:trace contextRef="#ctx0" brushRef="#br0" timeOffset="193397">10858 12382,'0'0,"0"24,0-24,0 24,0-24,0 24,-24-24,24 24,0 0,0-24,0 23,0 25,0-48,0 24,-24 0,24-1,0-23,0 24,0 0,0-24,0 24,0-24,0 24,-23-24,23 0,0 23,0-23,0 24,0 0,0-24,0 24,0-24,0 0,23 0,-23 0,0-24,24 24,-24 0,48-24,-48 24,24 0,0 0,-1 0,1 0,-24 0,24 0,-24 0,24 0,0 0,-24 0,23 0,-23 0,24 0,-24 0,24 0,0 0,-24 0,24 0,-24-24,0 24</inkml:trace>
  <inkml:trace contextRef="#ctx0" brushRef="#br0" timeOffset="194093">11120 12359,'0'0,"0"23,0-23,0 24,0-24,0 48,0 0,0-1,0 1,0-1,0 1,0 23,0-23,0 24,24-25,-24 1,0-1,24 1,-24 0,0-25,0 1,24 0,-24 0,0 0,23 0,-23-24,0 23,0 1,0 0,24-24,-24 24,0-24,0 24,0-1,0-23,0 0,0 24,0-24,0 24</inkml:trace>
  <inkml:trace contextRef="#ctx0" brushRef="#br0" timeOffset="195541">11572 12549,'-23'0,"23"0,0 24,0-24,0 24,0-24,0 24,-24-1,24 1,0 24,0-1,0 1,0-24,0 24,0-1,0 1,0-24,0 23,0 1,0-1,0-23,24 24,-1 0,-23-1,24-23,0 24,-24-48,48 23,-48 1,24 0,-1 0,1 0,24-24,-24 23,23 1,-23-24,-24 0,48 0,-48 0,24 0,-1 0,1-24,0 1,-24 23,24 0,0-24,-24 24,0-24,23 0,-23 24,0-24,0 24,0-23,24 23,-24-24,24 0,-24 0,0 0,0 1,0-1,0 0,0 0,0 0,0 0,-24-23,24 47,-24-24,24 0,0 0,0 1,-23-1,-1 0,24-24,-24 25,0-1,0-24,1 48,23-48,-24 25,0-1,24 24,-24-24,24 0,-24 0,0 24,24-23,-23 23,23-24,-24 24,24 0,0-24,-24 24,0-24,0 24,24 0,-23 0,-1 0,24 0,-24 0,24 0,-24 0,24 0,-24 0,24 0,-24 0,1 0,23 0,0 24,-24-24,24 0,0 0,-24 24,24-24,0 0,-24 0,24 24,-24-24,24 0,0 23</inkml:trace>
  <inkml:trace contextRef="#ctx0" brushRef="#br0" timeOffset="196117">12739 13002,'-23'0,"23"0,-24 0</inkml:trace>
  <inkml:trace contextRef="#ctx0" brushRef="#br0" timeOffset="197565">13096 12525,'24'0,"0"0,-24-23,24 23,0-24,0 0,-24 24,47-24,-23 0,0 24,23-24,-23 24,0 0,0 0,0 0,0 0,-1 0,-23 0,24 24,0 0,-24-24,0 48,24-1,-24-23,0 0,0 0,0 0,0 23,-24-47,0 24,24 24,-24-25,1 1,-1 0,0 0,24 0,-24 0,0-24,24 0,-24 0,24 23,0-23,0-23,24 23,-24 0,24-24,-24 24,24 0,0 0,0 0,-24 0,47 0,-47 0,0 24,24-24,-24 0,0 23,24-23,-24 24,0 0,0 0,0 0,24-1,-24 1,0-24,0 48,0-24,0-24,0 47,-24-47,0 24,24 0,-24 0,24-24,-24 0,1 24,23-24,-24 0,0 23,24-23,-48 0,48 24,-47 0,47-24,-24 0,24 0,0 0,-24 0,24-24,0 24,24 0,-24 0</inkml:trace>
  <inkml:trace contextRef="#ctx0" brushRef="#br0" timeOffset="199069">14144 12549,'0'0,"0"-24,-24 24,24 0,0-23,0 23,0-24,-23 24,23 0,-24 0,24 0,0 0,-24 0,24 0,-24 24,0-24,24 0,-23 23,23-23,0 24,-24-24,24 24,0 0,-24-24,0 24,24-1,0 1,0-24,-24 24,24 0,0-24,0 24,0-1,0-23,0 24,0-24,0 24,0-24,0 0,24 24,-24-24,0 24,24-24,-24 0,0 0,24 0,-24 0,24 0,-1 0,-23 0,24 0,24-24,-48 24,47-24,-47 24,24 0,-24-24,24 0,-24 24,0-23,0 23,24-24,-24 24,24-24,-24 24,0-48,0 48,0-23,0 23,0-24,0 0,0 24,0 0,0 24,-24-24,24 24,0-1,-24 25,24-24,0 47,0-23,0 0,0-25,0 1,0 48,0-25,0-23,0 0,0 23,0-23,0 0,24 0,-24 0,0 0,0-24,0 23,0-23,0 24,0-24,0 24,0 0,-24-24,24 0,-24 0</inkml:trace>
  <inkml:trace contextRef="#ctx0" brushRef="#br0" timeOffset="199461">14478 13335,'23'0,"-23"-24,0 24,0-24,0 24</inkml:trace>
  <inkml:trace contextRef="#ctx0" brushRef="#br0" timeOffset="200829">15621 12430,'0'-24,"-24"24,24 0,-24 0,24 0,0 0,-24-24,0 24,24-23,-23 23,-1 0,24-24,-48 24,24 0,0 0,1 0,-25 0,24 0,0 0,-23 0,23 0,0 24,-23-1,23 1,-24 0,48-24,0 24,-24 0,24 0,-23 23,-1-47,24 48,0-48,0 24,0-1,0 1,0-24,0 24,0-24,0 0,24 0,-24 24,23-24,-23 0,24 0,-24 0,24 0,0 0,23 0,1 0,0 0,-1-24,1 24,-24-24,47 0,-71 24,24-23,0 23,0-24,-24 24,0-24,23 24,-23-24,0 24,0-24,0 24,24-23,-24-1,0 24,0-24,0 24,0-24,0 24,0 24,0-24,0 24,0 23,0 1,0 0,0-1,0 25,0-1,0-23,0 23,0 1,0-25,0 1,0 23,0-23,0-24,0 0,0-1,0-23,0 24,0 0,0-24</inkml:trace>
  <inkml:trace contextRef="#ctx0" brushRef="#br0" timeOffset="201356">16240 12811,'0'0,"24"0,-1 0,-23-24,24 24,0 0,0-24,0 24,-1-23,1 23,24 0,-48 0,24 0,-24 0,24-24,-24 24,23 0</inkml:trace>
  <inkml:trace contextRef="#ctx0" brushRef="#br0" timeOffset="201980">16168 13144,'0'0,"-24"0,24 24,0-24,24 0,-24 0,24 0,-24-24,24 24,0-23,23 23,1 0,-24 0,0-24,23 24,1 0,-24 0,23 0,-23-24,0 24,0 0,-24 0,24 0</inkml:trace>
  <inkml:trace contextRef="#ctx0" brushRef="#br0" timeOffset="203709">17788 12311,'-24'0,"0"0,24 0,-24 0,24 0,-24 0,0 0,-23 0,-1 0,1 0,23 24,-24-24,1 0,23 0,0 24,-24-1,48-23,-23 0,23 24,-24 0,24-24,0 24,-24-24,24 0,0 24,0-24,0 24,0-24,0 23,0 1,0-24,24 0,-24 0,0 0,0 24,24-24,-24 0,23 0,-23 0,24 24,0-24,0 0,0 0,23 24,1-1,-1-23,1 24,0-24,23 0,-47 24,24-24,-25 24,1-24,0 0,0 0,-24 0,0 24,24-24,-24 0,0 23,0-23,0 24,0-24,0 24,23-24,-23 0,0 24,0-24,0 24,0 0,0 23,0-47,0 24,-23 0,23-24,0 47,-24-47,24 24,-24-24,24 24,-24-24,24 24,-47 0,-1-24,0 0,-23 0,-1 0,1 0,23 0,1 0,23 0,-24 0,25 0,-1 0,24-24,0 24,-24 0,24-24,0 24,0 0,0-24,0 24,0-24,0 24,0-23,0-1,0-24</inkml:trace>
  <inkml:trace contextRef="#ctx0" brushRef="#br0" timeOffset="204332">17383 12216,'0'0,"0"24,0-1,0 1,0 24,0-1,0 1,24-24,-24 24,0-1,0 25,23-49,-23 25,0-24,0 23,0 1,0-24,0 0,0 47,0-47,24 0,-24 23,0 1,0-48,24 24,-24-24,0 24,0-24,0 23</inkml:trace>
  <inkml:trace contextRef="#ctx0" brushRef="#br0" timeOffset="204965">17573 12287,'0'0,"0"24,0-24,0 24,0-24,0 24,0-1,0 1,0 24,0 0,0-25,0 1,24 48,-24-25,0 1,0-1,0 1,24 0,-24-1,24 1,-24 0,0-25,0 49,23-48,1-1,-24 25,0-24,0-24,0 24,24-24,-24 24,0-48,0 0,24-24</inkml:trace>
  <inkml:trace contextRef="#ctx0" brushRef="#br0" timeOffset="205500">18359 12144,'0'0,"0"24,0-24,0 48,0-1,0 25,0-25,0 25,24 23,-24-23,0 23,24-24,-24 1,0-25,0 25,23-25,-23-23,0 24,24-24,-24-1,0 1,0-24,0 24,24-24</inkml:trace>
  <inkml:trace contextRef="#ctx0" brushRef="#br0" timeOffset="207148">19050 12121,'0'0,"23"0,-23 0,24 0,-24 0,24 0,-24 0,48 0,-25 0,1-24,-24 24,24 0,-24 0,24 0,-24 0,-24 0,0 0,24 0,-24 0,-47 24,47-24,0 23,-23-23,-1 0,24 0,1 24,-1-24,0 0,24 0,0 0,-24 0,24 24,0-24,0 24,0-24,0 24,0-24,0 23,0 1,0 0,0 0,0 0,0-1,0 25,0-48,0 24,24 0,-24 0,0-24,0 0,0 23,24-23,-24-23,0 23,24-24,-1 24,1 0,24-24,-1 0,1 24,0 0,23 0,1 0,-49 0,25 0,-24 24,0-24,-24 24,23 0,-23-24,24 23,-24 25,24-24,-24 0,24 47,-24-47,0 0,0-1,0 49,-24-72,24 24,-24 23,24-23,0 0,-24 24,1-48,23 47,-48-47,48 48,-48-48,25 24,-1-1,-48-23,25 24,-1-24,0 24,1-24,-1 0,1 0,23 0,0-24,0 24,0-24,1 24,23 0,0-23,0-1,0 24,0-24,0 24,0 0,0-24,23 24</inkml:trace>
  <inkml:trace contextRef="#ctx0" brushRef="#br0" timeOffset="208764">20526 12097,'0'-24,"-24"24,24 0,0 0,-24 0,24 0,0-24,-23 24,-1-24,0 24,0 0,-23-47,23 47,-24-24,-23-24,23 48,0-24,25 1,-25 23,48 0,-24 0,24 0,-24 0,0 0,1 0,23 0,-24 23,24-23,-24 24,0-24,24 24,-24 0,24 23,-23-47,-1 24,24 24,0-24,-24 0,24-1,0-23,0 48,0-48,0 24,0 0,0-1,0-23,0 24,0-24,24 24,-24-24,0 0,0 24,24-24,-24 24,0-24,23 0,-23 0,48 0,-48 0,24 0,0 0,-1 0,25 0,0-24,-24 24,47-24,-23 0,-1 24,1-24,-24 1,0 23,-1-24,1 0,-24 0,24 24,-24-24,0 1,0 23,0-24,0 24,0-24,0 24,0-24,0 0,0 24,0-24,0 24,0 0,0 24,-24-24,24 24,0 0,0 0,-24 23,24 1,0 0,0-25,0 25,0 0,0-1,0-23,0 0,0 24,0-25,0 1,0 0,0 24,0-25,0 1,0 24,0-48,0 24,0-1,0 1,0 0,0-24,0 24,0-24,0 24,0-24,0 24,0-1,0-23,0 24,24-24,-24 0</inkml:trace>
  <inkml:trace contextRef="#ctx0" brushRef="#br0" timeOffset="210404">20764 12097,'0'0,"-24"0,24 24,-24-1,24-23,-23 48,23 0,-24-1,24-23,-24 24,24 23,-24-23,24-1,0 1,0-24,0 23,0 1,0-24,0 0,0-1,0-23,0 24,0-24,24 24,-24 0,0-24,0 0,24 0,-24 24,0-24,24 0,-24 0,23 0,1 0,-24 0,24 0,-24 0,24 0,-24 0,24 0,0 0,-24 0,23 0,-23 0,0-24,24 24,-24-24,0 24,0 0,0-24,0 24,0-24,0 24,24 0,-24-23,0-1,0 24,0-24,-24 24,0 0,24 0,0 0,0-24,-23 24,23 0,0 0,-24 0,24 0,0-24,-24 24,0 0,24 0,-24 0,24 0,0 0,0 24,-24-24,24 0,0 24,0-24,0 0,0 24,0-24,0 24,0-1,0-23,0 24,0-24,-23 0,23 24,-24-24</inkml:trace>
</inkml:ink>
</file>

<file path=ppt/ink/ink13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7:56.847"/>
    </inkml:context>
    <inkml:brush xml:id="br0">
      <inkml:brushProperty name="width" value="0.08819" units="cm"/>
      <inkml:brushProperty name="height" value="0.35278" units="cm"/>
      <inkml:brushProperty name="color" value="#FFFF00"/>
      <inkml:brushProperty name="tip" value="rectangle"/>
      <inkml:brushProperty name="rasterOp" value="maskPen"/>
    </inkml:brush>
  </inkml:definitions>
  <inkml:trace contextRef="#ctx0" brushRef="#br0">7739 10430,'0'-24,"0"0,0 24,0-24,0 1,0-1,0-24,0 1,0 23,0-24,0 24,0-23,0 23,0 0,0 0,0 0,0 1,0 23,0-24,0 24,0-24,0 24,0-24,0 0,0 24,0-23,23 23,-23-24,24 0,-24 0,0 24,0 0,0-24,0 0,24 1,-24 23,0-24,0 24,0-24,0 24,0-24,0 0,0 24,0-23,0 23,0-24,0 24,0-24,24 0,-24 24,0-24,0 24,0-23,0 23,0-24,0 0,0 24,0-24,0 24,0 0,0-24,0 24,24 0,0 0,-24 0,23 0,-23 0,24 0,-24 0,24 0,-24 0,24 0,-24 0,-24 0,24 24,0-24,-24 0,24 24,0 0,0 0,-24-1,24-23,0 48,-23-48,23 24,0 0,-24-1,24 1,0-24,0 24,0 0,0 0,0-24,0 23,-24-23,24 24,0 0,0 0,0-24,0 24,0-24,0 24,0-1,0 1,0-24,0 24,0-24,0 24,0 0,0-24,0 23,0-23,0 24,0-24,0 24,0 0,0-24,0 24,0-24,0 23,0-23,0 24,0 0,0-24,0 24,0-24,0 24,0-24,0 24,0-1,0-23,0 24,0-24,0 0,0 24,0-24,0 24,0 0,-24-24,0 0,24 0,0 0,-24 0,24 23,0-23,-23 0,23 0,0 0,-24 0,0 0,24 24,0-24,0 0,0-24,0 1,0 23,0 0,0-24,0 0,24 0,-24 0,0 1,0-1,0 0,0 0,0 0,0 0,0 24,0-47,0 47,0-24,24 24,-24-48,0 48,0-23,0 23,0-24,0 24,0 0,0-24,0 0,0 24,23-24,-23 24,0-23,0 23,0-24,0 0,0 24,0-24,0 24,0-24,0 24,0-24,0 24,0-23,0-1,0 24,0-24,0 24,0-24,0 24,0-24,0 1,0 23,-23 0,23-24,0 24,0-24,0 24,-24 0,24-24,0 0,0 24,0-23,0 23,0-24,0 24,0-24,0 0,0 24,0-24,0 24,0 0,0-24,24 24,-24 0,23 0,-23 0,0 0,24 0,-24 0,24 0,0 0,-24 0,24 0,-24 0,24 0,-24 0,23 0,1 0,-24 0,0-23,24 23,-24 0,24 0,-24 0,24 0,-1 0,-23 0,0 0,0 23,0-23,0 24,0-24,0 48,0-24,0-24,0 47,0-23,0-24,0 48,0-24,0-1,0 1,0 0,0 0,24 0,-24-1,0 1,0 0,0-24,0 24,0 0,0-24,0 24,0-24,0 23,0-23,0 24,0 0,0-24,0 24,0-24,0 24,0-24,0 23,0 1,0-24,0 24,0-24,0 24,0-24,0 24,0-24,0 23,0 1,0-24,0 0,0 24,0 0,0 0,0-24,0 24,0-24,0 23,0-23,0 24,0 0,0-24,0 24,0-24,24 0,-24 24,0-24,0 23,0 1,0-24,-24 24,0-24,24 0,0 0,-23 0,23 0,-24 0,24 0,-24 0,0 0,24 0,-24 0,24 0,-23 0,23 0,-24 0,0 0,24-24,0 0,0 24,0-23,0 23,0-24,0 24,0-24,0 0,0 24,0-24,0 24,0-23,0 23,0-24,0 0,0 24,0-24,0 24,0-24,0 24,0-24,0 1,0 23,0-24,0 24,0-24,0 24,0-24,0 0,0 24,0 0,0-23,24 23,-24 0,0-24,0 24,0-24,24 0,-24 24,0-24,0 24,0 0,0 0,0 24,0-24,0 24,0-24,0 24,0-24,23 0,-23 24,0-1,0-23,0 24,0-24,0 0,24 0,-24 24,0-24,0 24,24-24,-24 24,0-24,0 0,0 23,0-23,0 24,0-24,0 24,-24-24,24 24,-24-24,24 0,-23 0,23-24,0 0,0-23</inkml:trace>
</inkml:ink>
</file>

<file path=ppt/ink/ink14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7:59.503"/>
    </inkml:context>
    <inkml:brush xml:id="br0">
      <inkml:brushProperty name="width" value="0.08819" units="cm"/>
      <inkml:brushProperty name="height" value="0.35278" units="cm"/>
      <inkml:brushProperty name="color" value="#FFFF00"/>
      <inkml:brushProperty name="tip" value="rectangle"/>
      <inkml:brushProperty name="rasterOp" value="maskPen"/>
    </inkml:brush>
  </inkml:definitions>
  <inkml:trace contextRef="#ctx0" brushRef="#br0">7905 9025,'0'-24,"0"0,-23 24,23 0,0-24,0 24,0-23,0 23,0 0,0-24,0 0,-24 24,24 0,0-24,0 24,0-24,0 24,0-23,0-1,0 24,0-24,0 24,0 0,0-24,24 24,-24 0,0-24,0 24,0-23,0 23,23 0,-23-24,0 24,0 0,0-24,0 24,24 0,-24-24,0 0,0 24,0 0,0-24,0 24,0-23,0 23,0-24,0 0,24 24,-24 0,0-24,0 24,0-24,0 24,-24 0,24-23,0 23,0 23,0-23,0 24,0-24,0 24,0-24,0 24,0 0,0-24,0 23,0-23,0 24,0-24,0 0,0 24,0 0,0-24,0 24,0-24,24 0,-24 24,0-24,0 23,0 1,0-24,0 24,0-24,0 0,0 24,24-24,-24 0,0 24,0-1,0-23,0 0,0 24,24-24,-24 0,0 24,0-24,0 24,0 0,0-24,0 23,0-23,-24 0,24 24,0-24,0 24,-24-24,24 24,0-24,0 0,0 24,-24-24,24 0,0 0,0 24,-24-24,24 0,0 23,0-23</inkml:trace>
</inkml:ink>
</file>

<file path=ppt/ink/ink15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8:06.679"/>
    </inkml:context>
    <inkml:brush xml:id="br0">
      <inkml:brushProperty name="width" value="0.08819" units="cm"/>
      <inkml:brushProperty name="height" value="0.35278" units="cm"/>
      <inkml:brushProperty name="color" value="#FFFF00"/>
      <inkml:brushProperty name="tip" value="rectangle"/>
      <inkml:brushProperty name="rasterOp" value="maskPen"/>
    </inkml:brush>
  </inkml:definitions>
  <inkml:trace contextRef="#ctx0" brushRef="#br0">7643 9287,'24'0,"-24"0,24 0,-24 0,24 0,-24 0,24 0,-1 0,-23 0,0 0,24 0,-24 0,24 0,-24 0,24 0,0 0,-24 24,0-24,24 0,-24 0,23 0,-23 0,24 0,0 0,-24 0,24 0,-24 0,24 0,-24 0,23 0,1 0,-24 0,24 0,-24 0,24 0,-24 0,24 0,0 0,-24 0,23 0,-23 0,24 0,-24 0,24 0,0 0,-24 0,0 23,0-23,0 24,-24-24,24 0,0 24,0 0,0 0,0-24,0 47,0-47,0 24,0 0,0 0,0 0,0-1,0 1,0-24,0 24,0-24,0 24,0-24,0 24,0-24,0 23,0 1,0-24,0 24,0-24,0 24,0 0,0 0,0-24,0 23,0-23,0 24,0 0,0-24,0 24,0-24,0 24,0-24,0 47,0-47,0 24,0-24,0 24,0 23,0-47,0 48,0-24,0 0,0 0,0 23,0-47,0 24,0 0,0 0,0-1,0 1,0 0,0-24,0 24,0-24,0 24,0-24,0 23,0 1,0-24,0 24,0-24,0 24,0-24,0 24,0 0,0-24,0 23,-24-23,24 0,0 0,-24 0,24 0,-23 0,23 0,-24 0,0 0,24 0,-24 0,24 0,-24 0,24 0,-24 0,1 0,23 0,-24 0,24 0,-24 0,24 0,-24 0,0 0,24 0,-23 0,23 0,-24 0,24 0,-24 0,0 0,24 0,-24 0,24-23,0 23,-24 0,24 0,-23 0,-1 0,24 0,-24 0,24 0,-24 0,24 0,-24 0,1 0,23 0,0-24,0 24,0-24,0 24,0-24,0 24,0-24,0 0,0 24,0-23,0 23,0-48,0 48,0-24,0-23,0 23,0 0,0 0,0 0,0 1,0 23,0-24,-24 24,24-24,0 24,0-24,0 24,0-24,0 0,0 24,0 0,0-23,0 23,0-24,-24 24,24 0,0-24,0 0,0 24,0 0,0-24,0 24,0-23,0 23,0-24,0 0,0 24,0-24,0 24,0-24,0 24,0-23,0-1,0 24,0-24,0 24,0-24,0 24,0-24,0 0,0 24,0-23,0 23,0-24,0 24,0-48,0 48,0-24,0 24,0-23,0 23,0-24,0 0,0 24,0-24,0 24,0-24,-24 24,24 0,0-23,0-1,0 24,0-24,0 24,0-24,0 24,24 0,-24 0,0 0,24 0,-24 0,24 0,-24 0,23 0,1 0,-24 0,24 0,0 0,0 0,23 0,1 0,0 0,-1 0,-23 24,24-24,-48 0,23 0,1 0,-24 0,24 0,-24 0,24 0,-24 0,24 0,-24 0,0 24,-24-24,24 24,-24-24,24 0,-24 23,24-23,-47 24,47 0,-48 0,24 0,0-24,1 0,23 23,-24-23,0 0,24 24,-24 0,24-24,-24 0,24 0,-24 24,1-24,23 0,-24 0,24 24,0-24,0 0,-24 0,24 23,0-23,0 24,24-24,-24 0,24 0,-1 0,1 24,48 0,-48-24,-1 0,1 0,48 24,-49-24,1 0,0 0,-24 24,24-24,-24 0,24 0,-24 0,24 0,-24 0,0 23,23-23,-23 0,-23 0,23 24,-24-24,24 0,0 0,-24 24,0 0,0-24,24 0,-24 24,24-24,-23 0,23 23,-24-23,0 0,24 24,-24-24,24 24,0-24,0 0,-24 0,24 24,-23-24,23 0,-24 24,24-24,0 23,0 1,0-24,0 0,24 0,-24 24,0-24,0 0,23 0,-23 24,0-24,0 0,24 0,-24 24,0 0,0-24,0 0,24 0,-24 23,0-23,0 24,0-24,0 24,-24-24,24 24,0-24,-24 0,24 24,0-24,0 0,0 23,0-23,0 24,0-24,24 0,0 0,0 0</inkml:trace>
</inkml:ink>
</file>

<file path=ppt/ink/ink16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3:52.205"/>
    </inkml:context>
    <inkml:brush xml:id="br0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6238 10573,'0'0,"24"0,-24 0,0-24,24 24,-24 0,24-24,-24 24,24 0,0 0,-1-24,-23 24,48 0,-48 0,24 0,23-24,-23 24,0-23,0 23,0 0,23 0,-23-24,24 24,-24-24,47 0,-23 24,-1 0,-23 0,24 0,-25 0,1 0,0 0,-24-24,24 24,-24 0,24 0,0 0,-24 0,0-23,23 23,1-24,-24 24,24 0,0-24,23 24,-23 0,0-48,24 25,-48 23,47-24,1 24,-24-24,23 0,1 0,-24 0,23 1,1 23,0-24,-25-24,25 48,-24 0,0-24,0 24,-24 0,23 0,-23-23,24 23,0-24,0 24,-24 0,24 0,-1 0,-23 0,24 0,-24-24,0 24</inkml:trace>
  <inkml:trace contextRef="#ctx0" brushRef="#br0" timeOffset="2520">6262 10692,'0'0,"24"0,-24 0,24 0,0 24,0-24,-24 23,23-23,1 48,24-24,-1 0,-23-1,48 49,-1-48,-23 47,47-23,-71-1,23-23,25 24,-48-1,23-23,-23 24,0-24,0 0,0-1,-24 1,23-24,-23 24,0-24,0 24,24-24,-24 24,0-24,24 0,-24 23,0-23,0 0,24 0,-24 0,0-23,24 23,-24 0,23-24,1 24,0 0,-24-24,48 24,-48-24,47 0,-23 1,48-1,-25 0,1 0,23-24,1 48,-25-47,1 23,-24 24,47-24,-47 0,24 1,-1-1,25 0,-25 0,1-23,-24 47,23-24,1 0,-24 24,23-24,-23 24,0-24,0 24,0-24,-1 1,49 23,-48 0,0-24,-24 0,23 24,-23 0,24 0,0 0,0-24,0 24,-1 0,-23 0,24-24,-24 24,48-23,-48 23,24-24,0 24,-24 0,23 0,1-24,-24 24,24 0,-24 0,24 0,-24-24,0 24,24 0,-24-24,23 24,-23 0,-23 0,23-23,-24 23,24 0,0-24,-24 24,0 0,0-48,24 48,-47-24,23 0,24 24,-24-23,0 23,0-24,24 0,-47 24,47 0,-24-24,0 24,0-24,-23 1,-1 23,24-48,-23 24,-1 24,24-24,-23 1,47 23,-24-24,-24 0,48 24,-47-24,47 24,-24 0,24 0,-24-24,24 24,-24 0,0 0,24-24,0 24,-23 0,23-23,0 23,-24 0,24 0,0 0,-24 0,24-24,-24 24,24 0,0 0,0-24,0 24,-24 0,24-24,0 24,-24 0,24 0,0 0,-23 0,-1 0</inkml:trace>
  <inkml:trace contextRef="#ctx0" brushRef="#br0" timeOffset="4032">7191 11501,'0'0,"0"24,0-24,-24 0,24 24,0 0,0 0,0-1,0 1,0 0,0 0,0-24,0 48,0-25,0-23,0 48,0-48,0 24,0 0,0-1,0-23,0 24,0-24,0 24,0-24,0 24,-24-24,24 0,0 24,0-1,0-23,0 24,0-24,0 24,0-24,0 24,0 0,0-24,0 24,0-24,0 0</inkml:trace>
  <inkml:trace contextRef="#ctx0" brushRef="#br0" timeOffset="5495">6215 10692,'0'0,"0"24,0-24,0 23,0 1,0 0,0 0,0 0,0-1,0 1,0 0,0 0,0-24,-24 24,24 0,0-1,0 1,0 0,0 0,0-24,0 24,0-24,0 23,-24-23,24 24,0 0,0 0,0-24,0 24,0-1,-24-23,24 24,0-24,0 0,0 24,-24-24,24 24,0-24,-23 24,23 0,0-24</inkml:trace>
  <inkml:trace contextRef="#ctx0" brushRef="#br0" timeOffset="7407">9001 10668,'0'0,"0"0,24 0,-24 0,0 24,23-24,-23 0,24 0,-24 24,0-24,0 23,0-23,0 0,0 24,0 0,0-24,0 24,0 0,0-1,0 1,0-24,0 48,0-48,0 24,0-24,0 24,0-24,0 23,0 1,0 0,-24-24,24 24,0-24,0 24,-23-24,23 23,0-23,0 24,0-24,0 0,0 24,0-24,0 24,-24 0,24-24,0 23,0-23,0 24,0-24,0 24,0 0,0-24,0 24,-24-24,24 0,0 24,0-24,0 23,0 1,0-24</inkml:trace>
  <inkml:trace contextRef="#ctx0" brushRef="#br0" timeOffset="8751">6215 11430,'0'0,"23"0,-23 0,24 0,0 24,-24-24,48 24,-48-24,47 23,-23 1,0 0,24 0,-1 0,1-1,0 25,-25-24,1 0,24 0,-24-1,-1-23,1 48,24-48,-48 24,24 0,-24-1,23-23,-23 0,0 24,24 0,-24-24,24 24,-24-24,24 24,-24-24,0 23,24 1,-24-24,23 24,-23-24,24 0,-24 24,0-24,0 0,24 0,-24 24</inkml:trace>
  <inkml:trace contextRef="#ctx0" brushRef="#br0" timeOffset="10015">7191 12192,'0'0,"24"-24,-24 24,0 0,47 0,-47-24,24 24,0-23,24 23,-1-24,1 0,0 24,-1-24,-23 24,47 0,-23-24,-24 0,23 24,25-23,-48-1,0 24,23-24,1 0,-24 0,23 24,-23-23,24-1,-1 24,1 0,-24-24,23 0,1 24,-24-24,0 24,-1-23,-23 23,24 0,0-24,0 0,-24 24,24-24,-24 24,23 0,1-24,-24 24,24-24,-24 24,0-23,24 23,0-24,0 24,-24 0,23 0,1-24,-24 24,24 0,-24-24,24 0,-24 24,24 0,-24 0,47-23,-47 23,24 0,-24 0,0-24,24 24,0 0,-24-24,0 24,0 0,24 0,-24 0,0-24,23 24,-23 0,24 0,0 0,-24-24,0 24,0 0,24 0,-24 0,0-23</inkml:trace>
  <inkml:trace contextRef="#ctx0" brushRef="#br0" timeOffset="13247">6810 9858,'0'0,"0"24,-24 0,24-24,0 24,0-24,0 24,0-24,0 47,0-47,0 24,0 0,0-24,0 24,0-1,0-23,0 24,0-24,0 0,24 0,-24 24,0-24,24 0,-24 0,0 0,24 0,-24 0,23 0,1 0,-24 0,24 0,-24-24,0 24,0-24,24 24,-24 0,0 0,24 0,-24-23,0 23,0-24,0 24,0-24,0 0,-24 24,0 0,24 0,-24 0,24 0,0 24,0-24,0 0,0 24,0-24,0 24,0-24,0 23,0 1,0-24,0-24</inkml:trace>
  <inkml:trace contextRef="#ctx0" brushRef="#br0" timeOffset="14415">7120 9763,'-24'0,"24"0,0 24,-24-24,24 0,0 24,0-24,0 24,0-24,0 23,0 1,0-24,0 24,0-24,0 24,0-24,0 0,0 24,24-24,-24 23,0-23,0 0,0 24,24-24,-24 24,0-24,23 0,-23 0,24 0,0 0,-24-24,24 0,-24 24,24 0,-24-23,0 23,0 0,0-24,0 24,23 0,-23-24,0 0,0 24,0-24,0 24,-23 0,23-23,-24 23,24 0,0 0,0-24,-24 24,24-24,0 24</inkml:trace>
  <inkml:trace contextRef="#ctx0" brushRef="#br0" timeOffset="15559">7286 9692,'0'0,"0"23,0-23,0 24,0-24,0 24,0-24,0 24,0 0,0-24,0 24,0-24,0 23,24-23,-24 0,0 0,0 24,24-24,-24 0,24 0,-24 0,24-24,-1 24,-23-23,0 23,24 0,-24 0,0-24,24 24,-24 0,0 0,0-24,0 24,0-24,0 0,0 24,0-24,0 24,-24 0,24-23,-24 23,24 0,0 0,-23 0,23 0</inkml:trace>
  <inkml:trace contextRef="#ctx0" brushRef="#br0" timeOffset="16704">8572 9644,'0'0,"0"24,0-24,0 0,0 24,0-24,0 23,0 1,-24-24,24 0,0 24,0-24,0 24,0-24,0 24,-24 0,24-24,0 23,-23-23,23 24,0-24,0 0,0 24,0 0,-24-24,24 0,0 0,24 0,-24 0,23 0,-23 0,0 24,24-24,-24 0,24 0,0 0,-24 0,0 0,24 0,-24 0,0 23,24-23,-24 0,0 0,23 0,1 0,-24 0,0-23,24 23,-24-24,0 24,0-24,24 24</inkml:trace>
  <inkml:trace contextRef="#ctx0" brushRef="#br0" timeOffset="17271">8763 9787,'0'0,"0"24,0-24,0 24,-24-24,24 23,0 1,0 0,0 24,-24-48,24 23,0 25,0-48,0 48,0-48,0 23,-24-23,24 24,0-24,0 24,0 0,0-24,0 0,0 24,0-24</inkml:trace>
  <inkml:trace contextRef="#ctx0" brushRef="#br0" timeOffset="18231">8929 10025,'-23'0,"23"0,0 24,-24-24,24 0,0 24,0-24,0 47,-24-47,24 24,0-24,0 24,0-24,0 48,0-48,0 23,0-23,0 0,0 24,24-24,-24 0,0 0,0 24,24-24,-24 0,23 0,-23 0,0-24,24 24,-24-24,24 24,-24-23,0 23,0 0,0-24,0 24,0-24,0 0,0 24,0-24,0 24,-24 0,24-24,0 24,-24 0,24-23,0-1,0 24,-23 0</inkml:trace>
  <inkml:trace contextRef="#ctx0" brushRef="#br0" timeOffset="19695">9167 10096,'0'24,"0"0,0-24,0 24,0-24,0 24,-23-24,23 0,0 24,0-1,0-23,-24 0,24 24,0-24,0 24,0-24,0 0,0 24,0 0,0-24,0 23,0-23,0 24,0-24,0 0,24 24,-24-24,0 0,0 24,23-24,-23 24,0-24,24 0,-24 0,24 0,0 0,-24-24,0 24,0-24,0 24,24 0,-24-24,0 24,0-24,0 24,0-23,0-1,0 24,0-24,0 24,0-24,0 24,0-24,0 1,0 23,0-24,-24 24,24 0,-24 0,24-24,0 24,0 0,-24 0,24 0,0-24,-24 24,24 0,0-24,-23 24,-1 0,24 0</inkml:trace>
  <inkml:trace contextRef="#ctx0" brushRef="#br0" timeOffset="21751">9263 10882,'0'0,"0"24,0-24,0 24,0-24,0 24,0-24,0 24,0-1,0-23,0 24,0 0,0 0,0-24,0 24,0-24,0 23,0-23,23 0,-23 24,0 0,0-24,0 24,0-24,0 24,0-24,0 23,0 1,0-24</inkml:trace>
  <inkml:trace contextRef="#ctx0" brushRef="#br0" timeOffset="23598">9596 10930,'-24'0,"0"0,24 0,0 0,-23 0,23 24,0-24,0 0,0 24,-24-24,24 0,0 0,0 23,0-23,-24 0,24 24,0 0,0-24,0 0,0 24,24-24,-24 0,0 0,24 0,-24 0,23 24,-23-24,0 0,24 0,-24 23,24-23,-24 24,0-24,0 0,24 0,-24 24,0-24,0 0,0 24,24-24,-24 0,0 24,0-1,0-23,0 24,0-24,0 24,0-24,-24 0,24 24,-24-24,24 24,0-24,-24 0,24 0,0 0,-24 0,24 0,-23-24,23 0,-24 24,24 0,0-24,0 24,0 0,0-24,0 24,0-23,0-1,0 24,0 0,0-24,24 24,-24 0,0 0,0-24,23 24,-23 0,24 0,-24 0,24 0,0 0,-24-24,0 24,0-23,24 23,-24 0,0-24,0 24,0 0,0-24,0 24,0-24,0 0,0 24,0-23,0 23,-24 0,24-24,-24 24,24 0,0 0,-24-24,24 0,0 24,-24 0</inkml:trace>
  <inkml:trace contextRef="#ctx0" brushRef="#br0" timeOffset="25022">9810 10906,'0'0,"-23"0,23 24,-24-24,24 0,0 24,0-24,0 24,0-24,0 0,0 23,0 1,0-24,0 24,0-24,-24 48,24-48,0 23,0-23,0 24,0-24,0 24,0 0,0-24,0 24,0-24,0 0,0 23,24-23,-24 0,0 0,0 24,24-24,-24 0,0 24,23-24,-23 0,24 0,0 0,-24-24,0 24,24-24,0 24,-1 0,1-23,0 23,0 0,-24 0,0-24,24 24,-24-24,23 24,-23 0,0 0,0-24,24 24,-24 0,0-24,0 24,0-23,-24 23,24-24,-23 24,23 0,0 0,0-24,-24 24,24 0,0 0,0-24,-24 24,24 0,0 0,-24 0,0 0,24-24,0 24,-23-23,23 23,-24 0,24 0,0 0,-24 0,0 0,24 0,-24 0,24 0</inkml:trace>
  <inkml:trace contextRef="#ctx0" brushRef="#br0" timeOffset="51133">12716 8930,'-24'0,"24"0,-24 23,24-23,0 24,0 0,-24 0,0-24,24 48,0-25,0 1,-24 24,24-1,-23 1,23 0,0 23,0 1,0-1,0-23,0 23,23 0,1 1,0-48,24 0,-48 23,47-47,-47 48,48-24,-24-24,0 23,-1-23,1 24,0-24,0 0,0 0,-24 0,23 0,-23 0,24 0,-24 0,24-24,0 24,-24-23,24 23,-24 0,23-24,-23 24,24 0,0-24,0 0,-24 24,0 0,0-24,0 24,24-23,-24 23,0-24,0 0,0 24,0-24,0 24,0-24,-24 24,24 0,0-24,-24 24,24-23,0 23,-24 0,24-24,-24 24,24 0,-23 0,-1 0,24-24,-24 24,0 0,0 0,24 0,-23 0,-25 0,48 0,-24 0,0 0,1 24,23-24,-24 0,24 0,-24 24,24-24,0 23,0-23,0 0,0 24,-24 0,24-24,0 24,-24 0,24 0,0-24,0 23,0-23,0 24,0 24,0-48,0 0,0 24,0-24,24 0</inkml:trace>
  <inkml:trace contextRef="#ctx0" brushRef="#br0" timeOffset="53269">13573 9073,'-24'0,"24"0,0 0,-24 0,24 23,0-23,0 0,0 24,0-24,-24 0,24 24,0-24,0 24,0 0,0-1,0-23,0 24,0 0,0 0,0-24,0 47,0-47,-23 24,23 0,0-24,0 48,0-48,0 24,0 23,0-23,0 0,0 0,0-24,23 47,-23-47,0 24,0-24,24 0,-24 24,0 0,24-24,-24 0,0 0,0 23,24-23,-24 0,24 0,-24 0,0 0,23 0,-23-23,0 23,24 0,-24-24,24 24,-24 0,0 0,24 0,-24-24,0 24,24 0,-24-24,0 24,23 0,1-24,-24 1,0 23,0-24,24 24,-24 0,0-24,0 24,0-24,24 0,-24 24,0-23,0 23,0-24,0 24,24-24,-24 0,0 24,0-24,0 24,0-24,0 24,0-23,0-1,-24 24,24 0,0-24,-24 24,24-24,0 24,0-24,0 1,-24 23,24 0,0 0,0-24,0 24,-24 0,24-24,0 24,0 0,0-24,-23 24,23-24,-24 24,24 0,0 0,0-23,-24 23,24 0,0 0</inkml:trace>
  <inkml:trace contextRef="#ctx0" brushRef="#br0" timeOffset="55797">14359 9073,'-24'0,"24"0,0 0,0 23,-24-23,24 0,-24 24,24-24,-24 48,24-48,-23 24,23-1,-24 1,0 0,24 0,-24 23,24-47,-24 48,24-24,-24 24,24-25,0 1,0 24,0-24,0-1,0 1,0-24,0 24,0 24,0-25,24 25,-24-48,24 24,0-24,-24 24,0-24,24 0,-24 24,0-24,24 0,-24 23,23-23,1 0,-24 0,24 0,-24 0,24 0,-24 0,0-23,24 23,-1 0,-23-24,0 24,24 0,-24 0,0 0,24-24,-24 24,24 0,-24-24,24 24,-24-24,23 0,-23 24,0-23,24 23,-24-24,0 24,0-24,24 0,-24 0,24 1,-24-1,0 0,0 24,0-24,0 0,0 1,0 23,0-24,0 0,0 24,0-24,0 24,0-24,-24 24,24 0,0-24,0 24,0-23,-24 23,24-24,0 24,0 0,0-24,0 24,-24-24,24 24,0 0,0-24,-23 1,23 23,0 0,-24-24,24 24,-24 0,24-24,0 24,-24 0,24 0,0 0,-24 0,24 0,-23 0,23 0,-24 0,24 0,0 24,-24-24</inkml:trace>
  <inkml:trace contextRef="#ctx0" brushRef="#br0" timeOffset="56781">15025 9501,'0'0,"0"24,0-24,0 0,24 0</inkml:trace>
  <inkml:trace contextRef="#ctx0" brushRef="#br0" timeOffset="64764">15621 9168,'-24'0,"24"24,0-24,0 23,0-23,0 0,-24 48,0-24,24 0,0-1,0 1,-24 0,24 24,-23-24,23-1,0 1,0 0,-24 0,24 0,0-1,0-23,0 24,-24-24,24 0,0 0,24 0,-24 0,24 0,-24-24,23 24,1-23,0 23,24 0,-1 0,-23-24,24 24,-24 0,-24 0,47-24,-47 24,24 0,-24 0,24 0,0 0,-24 0,23 0,-23 0,0 0,24 0,-24 0</inkml:trace>
  <inkml:trace contextRef="#ctx0" brushRef="#br0" timeOffset="65580">15883 9192,'0'23,"0"-23,0 24,0-24,0 24,0-24,0 24,0 0,0 23,0-23,0 0,0 24,0-1,0-23,0 0,0 0,23 23,-23-23,24 0,-24 23,0-23,0 0,0 0,0-24,0 24,0 0,0-24,0 23,0-23,0 24,0-24,0 24,0 0,0-24,0 24,0-24,0 23,0-23,0 24,0 0,24-24</inkml:trace>
  <inkml:trace contextRef="#ctx0" brushRef="#br0" timeOffset="68324">16502 9311,'-24'0,"24"0,-24 0,24 0,-24 0,24 23,-24-23,24 0,0 0,-23 24,23 0,0 0,-48 0,48 0,0 23,-48 1,48-24,0 23,0-23,0 24,0-25,0 1,0 48,0-48,0-1,0 1,24 0,-24 0,0-24,24 24,-24-24,24 0,0 23,-24-23,23 0,-23 0,24 0,-24 24,24-24,0 0,0 0,0 0,-1 0,1 0,-24 0,48-24,-48 24,24-23,-1 23,1-24,24 0,-24 24,-1 0,-23-24,0 0,24 24,-24-23,0 23,24-24,-24 24,0-24,0 24,0-24,0 0,0 0,0 24,0-23,0-1,0 0,-24 24,24 0,0-24,0 24,-24-24,24 1,0 23,0 0,-23-24,23 24,0-24,-24 24,24 0,0-24,0 0,-24 24,0 0,24-23,-24 23,24 0,-23-24,23 24,0 0,-24 0,0-24,24 24,0-24,-24 24,24 0,0 0,-24 0,24 0,0-24,-23 24,-1 0</inkml:trace>
  <inkml:trace contextRef="#ctx0" brushRef="#br0" timeOffset="69740">17073 9287,'0'0,"0"24,0-24,-24 23,24-23,0 24,0 0,0-24,0 24,0-24,0 24,0 0,-23-1,23-23,0 24,0 0,0 0,0 0,0-24,0 47,0-47,0 24,23 24,-23-25,24 1,-24 24,48-24,-48 23,47 1,-23 0,48 23,-25 0,25 1,-25-24,1-1,0-23,-1-24,-23 24,0-24,0 0,-1 0,-23 0,24 0,-24-24,24 0,-24 24,24-24,0 24,-24-23,0 23,24-24,-24 0,0 24,23-24,-23 0,0 0,24 1,-24 23,24-24,-24 0,0 0,0 0,0 1,24-1,-24 0,0 0,0 0,0 1,0-1,0 0,0-24,0 24,-24-23,24 23,-24 0,24 0,-24 1,24-1,-23 0,23 0,-24 0,0 1,0-1,0 0,0 0,-23 0,23 0,0 24,-23-23,-1-1,24 0,-23 24,47-24,-48 24,48 0,-24-24,0 24,1 0,23-23,-24 23,24 0,-24 0,24 0,-24 0,0 0,24 0,-24 0,24 23,-23-23,23 0,-24 0,24 24,-24-24,24 0,0 0,-24 0,24 0,0 24,-24-24,24 0</inkml:trace>
  <inkml:trace contextRef="#ctx0" brushRef="#br0" timeOffset="70884">18026 9549,'0'0,"0"0,24 0,-24 0,23 0,1-24,0 24,0 0,0 0,-1 0,1 0,-24 0,24 0,0 0,-24 0,24 0,-24 0,23 0,-23-24,0 24,-23 0,23 24,-24-24,24 0,0 24,0-24,0 0,0 24,-24-24,24 0,0 23,0 1,0-24,0 0,0 24,-24-24,24 0,0 24,0-24,0 0,0 24,0-1,0-23</inkml:trace>
  <inkml:trace contextRef="#ctx0" brushRef="#br0" timeOffset="72116">18097 9811,'0'0,"24"0,-24-24,0 24,24 0,-24 0,0-24,24 24,-24 0,23 0,1 0,0 0,-24 0,24 0,0 0,-1 0,-23 0,24 0,-24 0,0-24,24 24,0 0,-24 0,24 0,-24 0</inkml:trace>
  <inkml:trace contextRef="#ctx0" brushRef="#br0" timeOffset="78708">19526 9358,'0'-24,"24"24,0-23,-1 23,1-24,24 24,-1 0,-23-24,24 24,-1 0,-23 0,24 24,-1 0,-23-1,0 1,0 24,0-24,-24 23,24 1,-24-24,0 0,0 23,0 1,0-24,0-1,0 1,0 0,-24 0,0 0,24-24,-24 47,24-47,-24 24,0 0,1 0,-1-24,0 24,0-1,0-23,-23 0,47 0,-24 24,-24-24,48 0,-23 0,23 0,-24 0,0 0,24-24,0 24,0-23,0 23,0-24,0 24,0-24,0 24,0-24,0 0,0 24,24-23,-24 23,24 0,-24-24,47 24,-47 0,24 0,0 0,-24 0,47 0,-47 0,24 0,-24 24,48-24,-48 23,24-23,-1 24,1 0,0-24,0 0,0 24,-24 0,24-24,-24 0,23 23,-23-23,0 0,24 0,-24 24,24-24,-24 0,0 24,24-24,-24 0,0-24,47 0</inkml:trace>
  <inkml:trace contextRef="#ctx0" brushRef="#br0" timeOffset="79531">20431 9215,'0'0,"0"24,0-24,0 24,0-24,0 48,0-25,0-23,-24 48,24-48,0 24,0 0,0 0,0-24,0 23,0 1,-24-24,24 24,0 0,0-24,0 0,24 0,-24 24,0-24,24 0,-24 0,24 0,-24 0,23 0,1 0,24 0,-48 0,24 0,-1 0,-23 0,24-24,0 24,-24 0,24 0,-24 0,24 0,-24-24,0 24,23 0,1 0,-24 0,0 0</inkml:trace>
  <inkml:trace contextRef="#ctx0" brushRef="#br0" timeOffset="80211">20740 9239,'0'0,"0"24,0 24,0-25,0 1,0 24,0 23,0-47,24 24,-24-24,0 23,24 1,-24-24,0-1,0 25,0-24,0 0,0-24,0 24,0-1,0 1,0-24,0 24,0-24,24 24,-24-24,0 24,0-1,0-23,0 24,0-24,0 24,24-24,-24 48,0-48,0 23,0-23,0 24</inkml:trace>
  <inkml:trace contextRef="#ctx0" brushRef="#br0" timeOffset="81451">21145 9311,'-24'0,"24"0,-23 0,23 23,0-23,0 24,-24-24,24 24,0-24,0 24,0 0,-24 0,24 23,0-23,0 24,0-25,0 1,0 24,24-24,-24-1,24 1,-1-24,-23 24,24-24,-24 24,24 0,-24-24,24 24,0-24,-1 0,-23 23,24-23,-24 0,24 0,-24 0,24 0,-24 0,24 0,-24 0,23 0,1 0,-24 0,24 24,-24-24,48 0,-48 0,23 0,-23-24,24 24,-24-23,24 23,0-24,-24 24,24-24,-24 0,24 24,-24-24,0 0,0 1,0-1,0-24,0 48,0-24,0 1,0-1,0 0,0 24,0-24,-24 0,24 24,0-23,-24 23,24 0,0-24,0 24,0 0,-24 0,24-24,0 24,-24-24,24 24,-24 0,24-24,-23 24,-1 0,24-24,-48 24,48 0,-24 0,1 0,-1 0,0 0,24 0,-24 0,24 0,-24 0,1 0,23 0,-24 0,24 0,0 0,0 24,-24-24,24 0,0 0,0 24</inkml:trace>
  <inkml:trace contextRef="#ctx0" brushRef="#br0" timeOffset="82363">21907 9811,'0'24,"0"-24,-24 0,24 47,0-47,-23 24,23 24,0-48,0 23,0 25,-24-48,24 48,0-48,0 23,0-23,-24 24,24 0,0 0,-24-24,24 0,0 24,-24-24,24 0,-24 24,24-24,0 0,-23 0,-1 23,0 1,24-24,-24 0,24 24,-24-24,24 0,0 0</inkml:trace>
  <inkml:trace contextRef="#ctx0" brushRef="#br0" timeOffset="83555">22240 9406,'-23'0,"23"0,-24 0,24 0,0 24,-24-24,0 24,24-1,0 25,-24-24,1 0,23 23,0-23,0 0,0 0,0 23,0-23,0 0,0 0,0 0,23-1,-23-23,24 24,-24-24,24 24,-24-24,24 24,0 0,-24-24,23 0,1 0,0 23,0-23,-24 0,24 0,0 0,-1-23,-23-1,24 24,0 0,-24 0,0-24,24 24,-24-24,24 24,-24-24,0 1,0 23,23-24,-23 24,0-24,24 0,-24 0,0 24,0-24,0 1,0-1,-24 24,24-24,0 24,-23-24,23 24,0-47,-24 47,24-24,-24 24,24-24,-24 0,0 24,24 0,0-24,-23 24,-1 0,0-23,24 23,-24 0,24 0,-24 0,24-24,0 24,-24 0,1 0,23 0,23 0</inkml:trace>
  <inkml:trace contextRef="#ctx0" brushRef="#br0" timeOffset="85203">22907 9477,'-24'0,"24"0,-23 0,-1 0,24 0,0 24,0-24,0 0,0 24,0-24,-24 24,24-24,0 47,0-47,0 48,0-24,0 0,0-1,0 25,0-24,0-24,0 48,24-48,-24 23,0-23,24 24,-24-24,0 0,23 0,-23 24,0-24,24 0,0 0,-24 24,24-24,-24 0,47 0,-47 0,24 0,-24 0,24-24,-24 24,0-24,24 24,0 0,-24-24,0 24,24 0,-24-23,0 23,0-24,23 0,-23 24,0-24,0 24,0-24,24 24,-24-24,0 1,0 23,24 0,-24-24,0 24,0-24,0 24,0-24,-24 24,24-24,0 24,-24 0,24-23,0 23,0 0,-23 0,23 0,0-24,-24 24,24 0,0 0,-24 0,0 0,24 0,-24-24,24 24,-24 0,24 0,-23 0,-1 0,24-24,0 24,-24 0,24 0,0 0</inkml:trace>
  <inkml:trace contextRef="#ctx0" brushRef="#br0" timeOffset="86595">23598 9430,'0'0,"-24"0,24 0,-24 0,24 24,-24-24,1 0,23 23,0-23,-24 24,24-24,0 24,-24 0,24-24,0 24,-24-24,24 47,-24-47,24 24,0-24,0 24,0-24,0 24,0-1,0 1,0-24,0 24,0-24,0 0,0 24,24 0,-24-24,0 24,0-24,24 23,0-23,0 0,-24 24,23 0,1-24,-24 0,48 0,-24 24,-1-24,25 0,0 0,-25 0,1 0,-24 0,24 0,-24 0,24 0,-24-24,0 24,24 0,-24-24,24 24,-24-24,0 24,0-23,23-1,-23 24,0-24,0 0,0 0,24 24,-24 0,0-24,0 1,0 23,0-24,0 0,0 0,0 24,0-24,0 24,0-23,0-1,0 24,0-24,-24 24,1 0,23 0,0 0,0-24,-24 24,24 0,-24 0,24 0,-24-24,0 24,24-23,-24 23,1 0,-1 0,0 0,24-24,-24 24,0 0,1 0,-1-24,0 24,0-24,24 24,-24 0,1 0,23 0,0 0,-24 0,24 0,-24 0,24 0,0 0</inkml:trace>
  <inkml:trace contextRef="#ctx0" brushRef="#br0" timeOffset="88939">6310 11311,'0'0,"0"0,24 0,-24 0,24 0,-24 0,23 0,-23 0,48 0,-24 0,0 0,-1 0,25 0,-24 0,0-24,23 0,-23 24,0-24,24 24,-25 0,1-23,-24 23</inkml:trace>
  <inkml:trace contextRef="#ctx0" brushRef="#br0" timeOffset="89371">7000 11120,'24'0,"0"0,0 0,-24 0,24 0,0 0,-1-23,-23 23,24 0,-24 0,48-24,-48 0,24 24,23 0,-23-24,0 0</inkml:trace>
  <inkml:trace contextRef="#ctx0" brushRef="#br0" timeOffset="89683">7548 10858,'24'0,"-24"-23,0 23,24 0,-24 0,0 0,24 0,-24 0,0-24,23 24,1 0,-24-24,24 24</inkml:trace>
  <inkml:trace contextRef="#ctx0" brushRef="#br0" timeOffset="90051">7905 10644,'24'0</inkml:trace>
  <inkml:trace contextRef="#ctx0" brushRef="#br0" timeOffset="90435">8024 10763,'0'0,"24"0,0 0,-24 24,0-24,24 0,-24 0,0 0,24 0,-24 24,0-24,24 0,-1 0,-23 0</inkml:trace>
  <inkml:trace contextRef="#ctx0" brushRef="#br0" timeOffset="90699">8286 10882,'0'0,"24"24,-24-24,0 0,0 24,24-24,-24 24,0-24,24 0,-24 24,0-24,0 0</inkml:trace>
  <inkml:trace contextRef="#ctx0" brushRef="#br0" timeOffset="90979">8429 11049,'24'0,"-24"24,0-24,0 0,24 0,-24 24,0-24,0 0,0 23,24-23</inkml:trace>
  <inkml:trace contextRef="#ctx0" brushRef="#br0" timeOffset="91195">8596 11168,'24'0,"-24"24,24-24,-24 0,0 0,23 0,-23 0,0 24,24-24</inkml:trace>
  <inkml:trace contextRef="#ctx0" brushRef="#br0" timeOffset="91403">8763 11239,'23'0,"-23"24,0-24,24 0,-24 0,0 0</inkml:trace>
  <inkml:trace contextRef="#ctx0" brushRef="#br0" timeOffset="91618">8882 11311,'0'24,"24"-24,-24 0,0 0,23 0,-23 24,24-24,-24 0,0 0,24 0,-24 0,24 0</inkml:trace>
  <inkml:trace contextRef="#ctx0" brushRef="#br0" timeOffset="92419">8001 10025,'0'0,"0"24,0-24,0 24,-24-24,24 0,0 23,0-23,0 24,0 0,0-24,0 24,-24-24</inkml:trace>
  <inkml:trace contextRef="#ctx0" brushRef="#br0" timeOffset="92731">7953 10311,'0'0,"0"24,0-24,0 23,24-23,-24 0,0 24,0-24</inkml:trace>
  <inkml:trace contextRef="#ctx0" brushRef="#br0" timeOffset="93010">7977 10573,'0'0,"0"24,0-1,0-23</inkml:trace>
  <inkml:trace contextRef="#ctx0" brushRef="#br0" timeOffset="93202">7977 10644,'0'0,"0"24,0-24,24 0,-24 24,0 0,-24-24</inkml:trace>
  <inkml:trace contextRef="#ctx0" brushRef="#br0" timeOffset="100907">7215 10644</inkml:trace>
  <inkml:trace contextRef="#ctx0" brushRef="#br0" timeOffset="101906">8072 11597</inkml:trace>
  <inkml:trace contextRef="#ctx0" brushRef="#br0" timeOffset="104786">12192 10716,'0'23,"-24"-23,24 0,0 24,0 0,-24 0,24 0,-24-24,24 47,-24-23,24 0,0 0,-23 0,23-1,-24 1,24 0,0 0,0 0,0-1,0 25,0-48,24 24,-24 0,47-1,1 25,-24-48,23 24,1 24,23-25,-23 1,0 0,-1 0,1 0,-1-24,-23 0,24 0,-48 0,24 0,-24 0,24 0,-24 0,0-24,23 24,-23-24,0 24,0 0,24-24,-24 24,24-24,-24 24,0-23,0-1,0 24,0-24,0 24,0-24,0 24,-24 0,24-24,-24 24,24-24,0 24,0 0,-23 0,23-23,0 23,-24 0,24 0,0 0,-24 0,0 0,24 0,-24 0,24 0,0 0,-24 0,24 23,0-23,-23 24,23-24,-24 24,24-24,0 24,0 0,-24 0,24-24,0 23,0 1,0 0,0-24,0 24,0-24,0 24,0-24,24 0,-24 0</inkml:trace>
  <inkml:trace contextRef="#ctx0" brushRef="#br0" timeOffset="105850">13311 10906,'-24'0,"24"0,-24 0,24 0,0 0,-24 24,1-24,23 0,0 24,-24 0,24-1,-24-23,0 24,24-24,0 24,-24 0,24 0,0-1,0-23,0 48,0-24,0 0,0-24,0 23,0 1,0-24,24 24,-24 0,24 0,-24-24,48 24,-48-1,47 1,-23 0,0-24,23 24,-23 0,24-24,0 0,-1 0,-23 0,0 0,0 0,-1-24,-23 0,0 24,24-24,-24 24,0-24,0 1,0-1,0 24,0-48,0 48,0-24,0-23,0 47,0-24,0 0,0 0,-24 0,24 24,0-23,-23 23,23-24,0 0,0 24,0-24,-24 24,24 0,0 0,0-24,-24 24,24 0,0 0,-24 0,24-23,-24 23,24 0,0-24,-23 24,-1 0,0 0,24 0,-24-24,-24 24,25 0,-1 0,0-24,24 24</inkml:trace>
  <inkml:trace contextRef="#ctx0" brushRef="#br0" timeOffset="107170">14240 10954,'0'0,"-24"0,24 0,-24 0,0 0,24 0,-24 0,24 0,-24 0,24 0,-23 24,23-24,-24 23,24-23,0 24,0-24,-24 24,24 0,0-24,0 24,0-1,0 1,0-24,0 24,0-24,0 24,0 0,0-1,0 1,0-24,0 48,24-48,-24 24,0 0,24-1,-24 1,23-24,1 48,0-24,0-1,0-23,0 24,-1-24,1 0,0 0,0 24,-24-24,47 0,-23 0,-24 0,24 0,0 0,-24 0,24-24,-24 0,0 24,23-23,-23 23,24-24,-24 0,24 0,-24 24,0-47,0 47,0-24,0 0,0 0,24 0,-24 0,0 1,0-1,0 0,0 24,-24-24,24 0,-24 24,24-23,0 23,0-24,-24 24,24 0,0-24,-23 0,23 24,0 0,-24 0,0 0,24-24,0 24,-24 0,24 0,0 0,-24 0,24-23,0 23</inkml:trace>
  <inkml:trace contextRef="#ctx0" brushRef="#br0" timeOffset="107778">15073 11144,'0'24,"0"-48,24 24,-24-24,0 24,24-23</inkml:trace>
  <inkml:trace contextRef="#ctx0" brushRef="#br0" timeOffset="108313">15454 10858,'0'0,"0"24,0 0,0 24,0-1,0 25,0-1,0-23,0 23,0 1,0-25,0 1,0 0,0-25,0 1,0 0,0-24,24 0,-24 24</inkml:trace>
  <inkml:trace contextRef="#ctx0" brushRef="#br0" timeOffset="109881">16025 10811,'-23'0,"-1"0,24 0,0 0,-24 0,24 24,-24-24,24 23,0-23,-24 0,24 24,-23-24,23 24,0 0,0 0,-24-24,24 24,0-1,0-23,0 24,0-24,0 24,0-24,0 0,24 0,-24 24,0-24,23 24,-23-24,48 0,-24 23,0-23,23 24,-23 24,0-48,0 24,-24-24,47 23,-47-23,0 24,24-24,-24 0,0 24,24-24,-24 0,0 24,24-24,-24 0,0 0,0 24,0 0,24-24,-24 0,0 23,0-23,0 24,0-24,0 24,0-24,0 24,0-24,0 24,0-24,-24 23,24-23,-24 24,24 0,0-24,0 0,-24 24,0-24,24 0,-24 0,24 0,-23 0,23 0,-24 0,24-24,0 24,0-24,-24 24,24 0,-24-24,24 24,0 0,0-23,-24 23,24-24,0 0,0 24,0-24,0 24,0-24,0 24,0-47,0 47,0-24,24 0,0 0,0-23,0 23,23 0,-47 0,48 0,-48 1,24 23,-24-24,0 24,24-24,-24 24,0 0,0-24,0 0,0 24,0-23,0 23,0-24,-24 24,0-48,-48 24,49-23,-1 23,-24 0,48 24,-24 0,1-24,23 24,-24 0,24 0,0 0,0 24,0-24,0 24</inkml:trace>
  <inkml:trace contextRef="#ctx0" brushRef="#br0" timeOffset="111114">16597 10930,'0'0,"-24"0,24 24,0-24,-24 24,24-24,0 47,0-47,-23 24,23 0,0 0,0-1,-24 25,24-24,-24 23,24 1,0 0,0-24,0-1,0 25,0-24,24 0,-24-24,0 23,24-23,-24 0,23 0,1 0,-24 0,24 0,-24 0,24 0,-24 0,24 0,-1 0,-23 0,24 0,0 0,-24 0,48 0,-48-23,47-1,-47 24,24 0,0-24,-24 24,47-24,-47 0,24 24,-24-23,0 23,24-24,0 0,-24 0,0 24,24-48,-24 48,0-23,0 23,0-24,0 0,0 0,0 24,0-24,-24 24,24 0,-24-23,24 23,-24-24,24 0,-24 24,24 0,-47-24,47 24,-24-24,0 1,0 23,24 0,-23 0,23-24,-24 24,0 0,24 0,0 0,-24 0,0-24,24 24,-23 0,-1 0,0 0,24 0,0 0,-24 0,24 0,0 24,-24-24,24 0,-23 0,23 24,0-24,0 23</inkml:trace>
  <inkml:trace contextRef="#ctx0" brushRef="#br0" timeOffset="111929">17407 11406,'0'-24</inkml:trace>
  <inkml:trace contextRef="#ctx0" brushRef="#br0" timeOffset="113386">17621 11144,'24'0,"-24"0,0 0,23 0,-23-24,0 24,0 0,24 0,-24-23,0 23,24 0,-24 0,24 0,-24-24,0 24,24 0,-24 0,24 0,-24 0,0 0,23 0,-23 24,24-24,-24 23,0-23,0 24,0-24,24 24,-24 0,0-24,0 24,0-1,0 1,0 0,0-24,0 48,-24-48,24 24,0-1,-24-23,24 24,0 0,0-24,-23 24,23 0,0-1,-24-23,24 24,-24-24,24 24,0-24,0 24,-24-24,24 24,0-24,0 0,-24 0,24 23,0-23,-24 0,24 24,-23-24,23 0,0 0,0 24,-24-24,24 0,0 0,0 24,0-24,24 0,-24 0,23 0,-23 0,24 0,-24 0,24 0,0 0,0 0,-24 0,47-24,-23 24,0 0,24-24,-25 24,-23 0,48 0,-48 0,24 0,0-24,0 24,-24 0,23 0,-23 0,24 0,-24-23,0 23,24 0,0 0,-24 0,24 0</inkml:trace>
  <inkml:trace contextRef="#ctx0" brushRef="#br0" timeOffset="114041">18240 11073,'0'0,"24"0,-24 0,24 0,-1 0,1 0,24 0,23 0,-47 0,24 0,-24 0,-1 0,-23 0,24 0</inkml:trace>
  <inkml:trace contextRef="#ctx0" brushRef="#br0" timeOffset="114729">18311 11311,'0'0,"24"0,-24 0,24 0,-24 0,24 0,-24 0,24 0,-1 0,-23 0,24 0,24 0,-48 0,24 0,23 0,-47 0,48 0,-48 0,24 0,-24 0,24 0,-24 0,23-24</inkml:trace>
  <inkml:trace contextRef="#ctx0" brushRef="#br0" timeOffset="118194">19859 10930,'0'0,"24"0,-24-24,0 24,0 0,0-24,24 0,-24 24,47-23,-47 23,24 0,0-24,0 24,24-24,-25 24,1 0,0 0,47 0,-23 0,-24 24,24 0,23-1,-47 1,0 0,23 0,-47 0,0-24,0 24,0-24,0 23,0-23,0 24,0-24,0 48,0-24,-24-1,1 1,23 0,0 0,-48 0,48-1,-24 25,0-48,1 24,-1 0,24-24,-24 24,0-1,0-23,0 24,1-24,-1 0,0 0,24 0,-48 0,25 0,23 0,-24 0,0 0,24 0,-24 0,24-24,0 1,0 23,0-24,0 24,-24-24,24 24,0-24,0 0,0 0,24 24,0-23,0 23,23-24,1 24,0 0,-25 0,25 24,24-1,-1 25,-23 0,-25-48,49 47,-48-23,-1 0,-23-24,24 0,-24 0,0 0,0 24,0-24,24 0,-24-24,24-24</inkml:trace>
  <inkml:trace contextRef="#ctx0" brushRef="#br0" timeOffset="118697">20764 10668,'0'24,"0"0,0-1,0 1,0 24,0-1,0 1,0 24,0-25,0 1,24-1,-24 1,24-24,-24 0,0 23,24-23,-24 0,0-24,0 24,0-24,0 24</inkml:trace>
  <inkml:trace contextRef="#ctx0" brushRef="#br0" timeOffset="119921">21098 10763,'0'24,"-24"0,24 0,0 23,0-23,0 0,0 24,0-25,0 1,0 24,0-24,0-1,0 1,24 24,-24-48,23 47,1-47,-24 24,0-24,24 48,-24-48,24 0,0 24,-24-24,23 0,-23 24,24-24,-24 0,24 0,0 0,-24 0,24 0,-24 0,23 0,-23-24,0 24,0-24,0 24,24-24,-24 24,0 0,0-24,0 0,24 1,-24 23,24 0,-24-24,0 24,0-24,0 0,0 24,0-24,-24 24,0 0,24 0,0 0,-24 0,24 0,0 24,-23-24,23 0,0 0,0 24,-24-24,24 24,-24-24,24 0,0 24,0-1,-24-23,24 0,0 24,0-24,0 0,0 24,0-24,0 24</inkml:trace>
  <inkml:trace contextRef="#ctx0" brushRef="#br0" timeOffset="120593">21788 11430,'0'0,"0"0,-24 0,24 24,0-24,-24 47,24-23,0-24,-23 48,-1-24,24-1,-24 25,0-24,24 24,-47-48,23 47,0-47,24 24,-24-24,24 0,0 24,-24-24</inkml:trace>
  <inkml:trace contextRef="#ctx0" brushRef="#br0" timeOffset="121673">21860 10787,'0'24,"-24"0,24-24,-24 47,24-23,0 0,0 24,0-1,0 1,0-24,0-1,0 25,24-48,-24 48,24-48,-1 23,-23-23,0 24,24-24,-24 0,0 0,24 0,-24 24,0-24,24 0,-24 0,24 0,-1 0,1 0,-24-24,48 0,-24 24,-1-23,1-1,-24 24,48 0,-48-24,0 24,24-48,-24 48,0-23,23 23,-23-24,0 24,0-48,0 48,0-24,0 1,0-1,-23 24,23-24,-24 24,24-24,0 24,-24-48,24 48,0 0,-24-23,0 23,24 0,-23-24,23 24,0 0,-24 0,24 0,-24 0,24-24,-24 24,24 0,0-24,-24 24,24 0,-23 0,23 0,-24 0</inkml:trace>
  <inkml:trace contextRef="#ctx0" brushRef="#br0" timeOffset="122841">22598 10692,'-24'0,"24"0,0 0,-24 24,24-24,0 0,-24 23,24 1,-24 0,24 0,0-24,-23 24,23-1,0 1,0-24,0 48,0-48,0 24,0 0,0-24,0 47,0-47,0 24,0-24,0 24,23 0,-23-24,0 23,24-23,-24 24,24-24,-24 0,24 0,0 24,0-24,-1 0,1 0,0 0,-24-24,48 24,-48-24,23 24,1-23,0 23,-24-24,24 0,-24 24,0 0,47-24,-47 24,0 0,24-24,-24 24,0-23,24-1,-24 24,0-24,0 0,0 24,0-24,0 0,0 1,0 23,0-24,-24 0,0 0,24 24,-23-24,23 1,0 23,-48-24,48 24,-24-24,24 24,-24 0,24 0,-23-24,-1 24,24 0,-24 0,24-24,-24 24,24 0,-24 0,24 0,-23 0,23 0,0 24,-24-24,24 0,0 0,0 24,0-24</inkml:trace>
  <inkml:trace contextRef="#ctx0" brushRef="#br0" timeOffset="124353">23145 10644,'0'24,"0"-24,0 0,0 24,0-24,-23 24,23-24,0 23,0 1,-24 0,24-24,-24 48,24-25,0 1,0 24,0-24,-24-24,24 47,0-23,0 0,0-24,0 24,0 23,0-47,0 24,0-24,0 24,0-24,24 0,-24 0,0 24,24-24,-24 0,24 0,-24 0,23 0,1 0,0 0,0-24,0 0,23 24,-23 0,0-24,0 1,0 23,-1-24,1 0,0 24,-24-24,24 24,-24-24,0 24,24-23,-1 23,-23-24,0 24,0-24,0 24,0-24,24 24,-24-24,0 0,0 24,0-23,0 23,-24 0,24-24,-23 24,23 0,0-24,0 0,-24 24,24 0,-24 0,24-24,-24 24,0 0,24-23,-23 23,23 0,0 0,-24-24,0 24,0 0,24 0,-24-24,0 24,1 0,-1 0,24 0,-48 0,48 0,-24 0,24 0,-23 0,23 0,-24 0,24 0,-24 0,24 0,0 24,-24-24</inkml:trace>
  <inkml:trace contextRef="#ctx0" brushRef="#br0" timeOffset="125889">12001 12311,'0'0,"-24"0,24 24,0-24,0 24,0-1,0 1,-23 0,-1 0,24 0,0 47,0-47,-24 0,24 0,-24-1,24 1,0-24,0 24,0-24,24 0,-24 0,24 0,-24-24,24 24,-1 0,-23-24,24 24,-24 0,48 0,-48 0,24 0,-1 0,-23 0,24 0,0 0,0 0,-24 0,24 0,-24 0,23 0,1 0,-24 0,24 0,-24 0,24 0,-24 0,24 0,-1 0,-23 0,24 0</inkml:trace>
  <inkml:trace contextRef="#ctx0" brushRef="#br0" timeOffset="126416">12334 12382,'0'0,"0"24,0-24,0 24,0 0,0 0,-23 23,23 1,0 0,0-1,0 25,0-25,0 25,0-48,0 47,0 0,0-47,0 24,0-1,0-23,23 24,-23-24,0 0,0-24,0 23,24-23,-24 0</inkml:trace>
  <inkml:trace contextRef="#ctx0" brushRef="#br0" timeOffset="127265">12668 12597,'-24'0,"24"24,0-24,-24 23,24 1,-24 0,24 24,-23-1,23-23,0 24,0-1,0 1,0-24,0 23,23 1,1-48,24 24,-48-24,24 24,-24-1,24-23,-24 0,23 0,-23 0,24 0,-24 0,0-23,24 23,-24-24,0 24,24 0,-24-24,0 24,24-24,-1 0,-23 1,0 23,0-48,0 24,24 0,-24 1,0-1,0 0,0 24,0-24,0 0,0 24,-24-24,24 1,-23-1,23 24,-24 0,24-24,0 24,0-24,-24 24</inkml:trace>
  <inkml:trace contextRef="#ctx0" brushRef="#br0" timeOffset="128256">13096 12502,'0'0,"0"23,-23 1,-1-24,24 48,0-48,-24 47,0 1,0-24,1 23,23-23,-24 24,24-24,0 23,0-23,0 24,24-24,-24-1,23 1,1 0,0 0,0 0,47-1,-47 1,24 0,-1 0,1-24,-24 24,0-24,-1 0,1 0,0-24,0 0,0 24,-24-24,24 24,-1-47,1 47,-24-48,24 24,-24 0,0 1,24 23,-24-24,0 24,0-48,0 48,0-24,0 24,0-23,-24-1,0 24,24-24,-24 24,24-48,-23 48,-1-24,24 24,-24-23,24 23,0-24,-24 24,0-24,0 24,24-24,-23 24,23 0,-24-24,24 24,-24 0,24 0,-24 0,24 0,-24-23,24 23,-47 0,47 0,-24 0,24-24,-24 24,24 0,-24 0</inkml:trace>
  <inkml:trace contextRef="#ctx0" brushRef="#br0" timeOffset="128849">14025 13002,'0'0,"0"-24,24 24,-24 0,0-24</inkml:trace>
  <inkml:trace contextRef="#ctx0" brushRef="#br0" timeOffset="129376">14430 12502,'0'0,"0"23,-24-23,24 24,0 0,0 24,0-1,-24 1,24 23,0-23,0 0,0-1,0-23,0 24,0-25,0 1,24 24,-24-48,0 24,0-1,0 1,0-24,0 24,24-24,-24 0,0 24,0-24,24 0,-24 24,0-24</inkml:trace>
  <inkml:trace contextRef="#ctx0" brushRef="#br0" timeOffset="130976">14978 12621,'-24'0,"0"0,24 0,0 23,-24 1,0-24,1 24,23 0,-24-24,24 24,0-1,0 1,0-24,0 24,0-24,0 24,0-24,0 24,0 0,0-24,24 0,-24 0,0 0,0 23,23-23,1 0,0 24,0-24,0 24,0-24,-24 24,23-24,-23 24,24-24,-24 0,0 23,24 1,0-24,-24 24,24-24,-24 24,0-24,23 24,-23-24,0 0,0 23,0 1,0-24,0 24,0-24,0 24,0-24,0 24,0 0,0-24,0 23,-23-23,23 24,-24-24,24 24,-24 0,24-24,0 0,-24 0,24 0,-24 0,1 0,23-24,-24 24,24-24,0 24,0 0,0-24,-24 24,24-23,-24-1,24 0,0 0,0 0,0-23,0 47,0-24,0-24,0 24,24 24,-24-47,0 47,24-24,-24 24,0-24,24 0,-1 24,-23-23,0 23,0-24,24 24,-24 0,0-24,0 0,0 24,0 0,0-24,0 24,0-24,24 24,-24 0,0-23,0-1,0 24,0-24,0 24,0-24,0 24,-24 0,24-24,-24 24,24 0,0 0,-23 0,23 0,-24 0,24 0,-24 0,24 0</inkml:trace>
  <inkml:trace contextRef="#ctx0" brushRef="#br0" timeOffset="132160">15668 12597,'-24'0,"24"0,0 0,-23 24,-1-24,0 23,0 1,0-24,24 24,-23-24,23 48,0-48,-24 23,24-23,-24 24,24 0,0-24,0 24,0 24,0-48,0 23,0 1,0 0,0-24,0 24,0 0,0-24,24 23,-24 1,0 0,0-24,24 24,-24 0,23-24,-23 0,24 23,-24-23,0 0,24 0,-24 24,24-24,-24 0,24 0,-1 0,1 24,0-24,0 0,0 0,-24 0,47 0,-47 0,24 0,0-24,0 0,0 24,-1 0,1-23,-24 23,24-24,-24 0,24 24,-24-24,0 24,24-24,-24 24,23-23,-23-1,0 24,0-24,0 0,0 0,0 1,0-1,0 24,0-48,0 48,0-24,0 0,-23 1,-1 23,24-24,0 24,-24-24,24 24,-24-24,0 0,1 24,23-23,-48 23,24 0,24-24,-24 24,1 0,-1-24,24 24,-24 0,24 0,-24 0,0 0,24 0,-24 0,24 0,-23 0,23 0,0 24,-24-24,24 0,-24 0</inkml:trace>
  <inkml:trace contextRef="#ctx0" brushRef="#br0" timeOffset="132664">16359 12883,'0'0</inkml:trace>
  <inkml:trace contextRef="#ctx0" brushRef="#br0" timeOffset="133944">16787 12621,'24'0,"-24"0,0 0,24 0,-24-24,0 24,0 0,24 0,-24-24,24 24,-1 0,1-24,0 24,0-24,24 24,-48 0,23 0,25 0,-48 0,24 0,-24 0,24 0,-1 0,-23 24,0-24,0 0,24 24,-24-24,0 24,0-24,0 47,0-47,0 24,0 24,0-48,-24 47,1-23,23 0,-24 24,0-1,0 1,24-24,-24 23,1-23,23 24,-24-48,0 24,24-1,0-23,-24 24,24 0,0 0,0-24,-24 0,24 48,0-48,0 23,0-23,-24 0,24 24,0-24,0 24,0 0,-23-24,23 0,0 24,0-24,0 0,23 0,-23 0,24 0,-24 0,24 0,24-24,-24 24,23-24,1 24,-1 0,-23 0,24-24,-24 24,0 0,-1 0,-23 0,24 0,-24 0,24 0,-24 0,24 0,0 0,-24 0,0-24,23 24,-23 0,24 0,-24 0</inkml:trace>
  <inkml:trace contextRef="#ctx0" brushRef="#br0" timeOffset="135344">16430 12859,'0'0,"-24"0,24 24,0-24,0 23,0-23,0 24,0-24,24 0,-24-24,0 1,0 23</inkml:trace>
  <inkml:trace contextRef="#ctx0" brushRef="#br0" timeOffset="136400">18026 12763,'0'0,"24"0,-1 0,1 0,24 24,-1-24,25 0,-25 24,25-24,-1 24,-23-24,-24 0,23 0,-47 0,0 0,-23 0</inkml:trace>
  <inkml:trace contextRef="#ctx0" brushRef="#br0" timeOffset="137216">18145 13121,'0'23,"0"-23,24 0,-24 0,23 0,1 0,0 0,24 0,23 24,-23-24,-25 0,1 0,24 0,-24 0,-24 0,0 0</inkml:trace>
  <inkml:trace contextRef="#ctx0" brushRef="#br0" timeOffset="139872">19859 12382,'0'0,"0"24,0-24,0 24,0 48,-24-1,24 0,0 25,0-25,0-23,0-1,0 1,0-24,0 23,0-23,0 0,0 0,0-24</inkml:trace>
  <inkml:trace contextRef="#ctx0" brushRef="#br0" timeOffset="140544">20169 12287,'0'0,"0"24,0-24,0 24,0-24,0 24,0-1,0 1,0 0,0-24,0 48,0-48,0 24,0-1,0 1,0-24,0 24,0-24,0 24,24-24,-24 0,23 0,-23 0,24 0,0 0,0 0,24-24,-25 24,25 0,23-24,-47 24,0 0,0-24,-24 24</inkml:trace>
  <inkml:trace contextRef="#ctx0" brushRef="#br0" timeOffset="141048">20502 12263,'0'24,"0"-24,0 24,0 24,0-1,0 1,0 0,0 23,0 0,0-23,0 23,0 1,0-24,0 23,0-23,0-1,0-23,0 0,0 0,24-1,-24 1,0-24,0 24,0-24</inkml:trace>
  <inkml:trace contextRef="#ctx0" brushRef="#br0" timeOffset="141696">20955 12359,'0'0,"-24"0,24 23,0 1,0-24,-24 48,24-24,-24 0,24 23,-24-23,24 0,0-24,0 24,0-24,0 0,24 0,24 0,-24-24,47 24,24 0,-47 0,23 0,-47 0,24 0,-48 0</inkml:trace>
  <inkml:trace contextRef="#ctx0" brushRef="#br0" timeOffset="142240">21288 12311,'0'0,"0"24,0-24,0 47,0-23,0 48,0-1,0-23,0-1,0 25,0-25,0 25,0-24,0-1,0 1,0-1,0 1,0-24,0 0,0-1,0-23,0 24,0 0,0-24,0 24</inkml:trace>
  <inkml:trace contextRef="#ctx0" brushRef="#br0" timeOffset="142600">21550 13121,'0'0,"0"23,0-23,0 24,0-24,0 24,0 0,0 0,0-24,0 24,-24-24,24 23,0 1,-24-24,24 0,0 24,0-24</inkml:trace>
  <inkml:trace contextRef="#ctx0" brushRef="#br0" timeOffset="143823">22074 12549,'-24'24,"24"-24,-24 48,24-25,-24 1,24 24,0-1,0-23,0 0,0 24,0-24,0-1,0 1,0-24,0 24,24-24,-24 24,0-24,24 0,-24 24,0-24,24 0,-24 0,24 0,-1 0,-23 0,24 0,-24 0,0-24,24 24,-24 0,24-24,0 24,-24-24,23 24,-23-24,24 24,-24-23,0-1,24 0,-24 24,24-24,-24 0,0 0,0 1,0-1,0 0,0 24,0-24,0 24,-24-24,24 1,0 23,0-24,-24 24,24 0,0 0,0-24,-24 24,24 0,0 0,-23-24,23 24,0-24,-24 24,0 0,24 0,0 0,-24 0,24 0,0 0,-24 0,24 24,0-24</inkml:trace>
  <inkml:trace contextRef="#ctx0" brushRef="#br0" timeOffset="144983">22598 12382,'0'24,"-24"-24,0 24,24 0,0 0,-24 23,0-23,24 24,-23-1,23 1,0 0,-24-1,24-23,0 0,0-24,0 48,0-48,0 23,0-23,0 24,24-24,-24 24,0-24,23 0,-23 24,0-24,24 0,-24 0,24 0,0 0,-24 0,24 0,-24 0,24 0,-24 0,23-24,1 0,0 24,-24 0,24-24,0 24,-1-23,-23-1,24 0,0 24,-24-48,0 48,0-24,0 1,24-1,-24 0,0 24,0-48,0 48,0-23,0 23,0-24,0 24,0-24,-24 24,0-24,24 0,0 24,0 0,-24 0,24-23,0 23,-23 0,23 0,-24 0,0 0,24 0,-24 0,24 0</inkml:trace>
  <inkml:trace contextRef="#ctx0" brushRef="#br0" timeOffset="146143">23217 12454,'-24'0,"24"0,-24 24,24-24,-24 24,1 23,23-23,-48 24,48-25,-24 1,24 24,-24-24,24-1,0 1,-24 0,24 0,0 0,0 0,0-1,0 1,0 0,0-24,0 24,24-24,-24 24,0-24,24 0,-24 0,24 0,-24 0,24 0,0 0,-24 0,23 0,-23 0,24-24,-24 24,24-24,0 24,-24 0,0 0,24 0,-24-24,23 24,-23 0,0 0,24-24,-24 24,24-23,-24-1,0 24,24 0,-24-24,0 24,0-24,0 24,24-24,-24 0,0 24,0-23,0 23,0-24,0 24,0-24,0 0,0 24,0-24,-24 24,24-23,-24 23,24-24,0 24,0-24,-24 24,24 0,0-24,-24 24,24 0,0 0,-23 0,23-24,-24 24,24 0,-24 0,24 0,-24 0,24 0,-24 0,1 0,23-23,0 23,-24 0,24 0,-24 0,24 0,-24 0,0 0,24 0</inkml:trace>
  <inkml:trace contextRef="#ctx0" brushRef="#br0" timeOffset="147871">19026 13668,'0'24,"0"-24,0 0,24 0,-24 0,47 0,1 24,23-24,1 24,71-24,-48 0,24 0,24 0,-24 0,48 0,-48 0,47 0,25 0,-25 0,1 0,-24 0,0 0,-24 0,-48 0,1 0,-25 0,1 0,24 0,-25 0,1 0,-1 0,1 0,0 0,-1 0,1 0,23 0,-23 0,0 0,23 0,-23 0,23 0,-23 24,23-24,-23 0,23 0,-47 0,48 0,-1 0,0 23,1-23,-25 0,1 0,0 0,-25 0,25 0,-24 0,-24 0,48 0,-48 0,23 0,1 0,0 0,0 0,0-23,-1 23,1 0,0 0,0 0,0 0,-24 0,24 0,-1 0,1 0,-24 0,24-24,-24 24,24 0,0 0</inkml:trace>
  <inkml:trace contextRef="#ctx0" brushRef="#br0" timeOffset="152775">19312 13930,'0'24,"-24"-24,0 24,24 0,0 0,-24-1,0 1,24 0,-24 0,24 0,0-1,0 1,0 24,0-1,0-23,0 0,0 0,0 24,0-25,24 1,0 24,0-24,0-1,23 25,-23-24,24-24,-24 24,-1-1,1-23,0 0,0 0,-24 0,48 0,-48 0,23 0,-23 0,24 0,0-23,0 23,23-24,-23 24,0 0,0-24,0 0,-1 24,-23-24,24 24,-24-23,0 23,24-24,-24 0,0 24,0-24,24 24,-24-24,0 24,0-23,0-1,0 24,-24 0,24-24,-24 24,24 0,0-24,-24 24,24 0,-23 0,23 0,-24 0,0 0,24 0,-24 0,24 0,-24 0,24 0,-23 0,23 0,-24 0,24 24,0-24,-24 24,24-24,0 24,0-24,0 23,-24 1,24-24,0 24,0-24,0 24,0-24,0 24,0-1,0-23,0 24,0-24,0 24,0-24,0 0,0 24,0 0,0-24,24 0,-24 23,0-23</inkml:trace>
  <inkml:trace contextRef="#ctx0" brushRef="#br0" timeOffset="154807">20383 14049,'-24'0,"1"0,23-23,0 23,-24 0,0 0,0 0,0 0,0 0,1 0,23 23,-24-23,24 0,-24 0,24 24,0-24,-24 0,24 0,0 24,0-24,0 0,0 24,-24-24,24 24,0-24,0 23,-23-23,23 48,0-48,0 24,0 23,0-23,0-24,0 48,0-48,0 24,23 23,-23-47,0 24,0 0,24-24,-24 24,24-24,0 0,-24 24,0-24,24 0,-1 23,1-23,-24 0,24 0,0 0,-24 0,48 0,-48 0,23 0,-23 0,24 0,0 0,-24 0,0-23,24 23,0-24,-24 24,0 0,23 0,1-24,-24 24,0-24,24 24,-24-24,0 1,24 23,-24 0,0-24,0 24,0-24,0 24,24-24,-24 0,0 24,0-24,0 24,0-23,0 23,0-24,0 0,-24 24,24 0,0-24,-24 24,24 0,0-24,0 24,0 0,-24 0,24-23,0 23,-24 0,24-24,0 24,0 0,-23 0,-1 0,24 0,-24 0,24-24,0 24,-24 0,24 0,-47 0,47 0,-24 0,0 0,0 0,24 0</inkml:trace>
  <inkml:trace contextRef="#ctx0" brushRef="#br0" timeOffset="156039">20931 14026,'-24'0,"0"0,24 0,0 0,0 23,-24-23,24 0,-23 24,23-24,0 24,-24-24,24 24,-24 0,24-24,0 23,0 1,0 0,0-24,0 24,0 0,0-24,0 23,0 1,0-24,0 24,0 0,24 0,-24-24,0 0,0 24,24-24,-24 23,0-23,0 0,23 0,-23 24,24-24,0 0,-24 0,24 0,-24 0,24 0,-1 0,1 0,0 0,-24 0,24 0,0 0,0 0,-24 0,23-24,1 24,-24-23,0 23,24 0,-24-24,24 24,-24-24,24 24,-24-24,0 0,23 24,-23-24,24 24,-24-23,0 23,0-24,0 0,0 24,0-24,0 24,-24 0,24-24,0 24,-23 0,23-23,0 23,0-24,-24 24,24 0,0-24,-24 24,24 0,-24-24,0 24,24 0,-23-24,23 24,-24-23,0 23,24 0,-24 0,24 0,0 0,-24 0,24 0,0 0,0 23,-24-23,24 0,0 24,0-24</inkml:trace>
  <inkml:trace contextRef="#ctx0" brushRef="#br0" timeOffset="156615">21478 14407,'0'23,"0"1,0-24,0 24,0-24,0 24,-23-24,23 24,0-1,0-23,0 24,-24-24,24 0,0 24,0-24,0 0,0 24,-24-24,24 24,0-24,-24 0,24 0</inkml:trace>
  <inkml:trace contextRef="#ctx0" brushRef="#br0" timeOffset="157791">21788 14097,'0'0,"-24"0,24 24,-24-24,1 24,23-24,0 23,0 1,0 24,-24-24,24-1,0 1,0 0,0 0,0 24,0-48,24 23,-24 1,0 0,23-24,1 24,-24-24,24 0,-24 24,24-24,-24 0,24 0,-24 0,24 0,-1 0,-23 0,24 0,-24 0,24 0,-24-24,0 24,0-24,24 24,0 0,-24 0,0-24,23 24,-23 0,0-24,0 24,0 0,0-23,24 23,-24-24,0 24,0-24,0 24,0-24,0 24,24 0,-24-24,0 0,0 24,0-23,0 23,0-24,0 24,0-24,0 0,0 24,0-24,-24 24,24 0,-24-23,24 23,0-24,-23 24,23-24,-24 24,24 0,0 0,-24 0,24-24,-24 24,24 0,0 0,-24 0,24 0,0 0,0 24</inkml:trace>
  <inkml:trace contextRef="#ctx0" brushRef="#br0" timeOffset="159079">22407 14073,'-24'0,"24"0,-23 0,23 0,0 0,-24 0,24 24,-24-24,0 24,24 0,-24-1,24 1,0-24,0 48,0-48,0 24,0-24,0 23,0 1,0 0,0-24,0 24,0-24,0 0,24 24,-24-24,0 0,0 24,24-24,-24 23,24-23,-24 0,24 24,-1-24,-23 0,0 0,24 0,0 0,0 24,0-24,-1 0,1 0,0 0,0 0,0 0,0-24,-24 0,23 24,-23 0,24 0,-24-23,0-1,0 0,24 24,-24-24,0 24,0-24,0 24,0 0,0-24,0 1,0 23,0-24,0 24,0-24,0 24,0-24,0 0,0 24,-24 0,24-23,-24 23,24 0,0 0,0-24,-23 24,23 0,0 0,-24 0,24 0,-24 0,0 0,24 0,-24 0,0 0,1-24,23 24,-24 0,24-24,0 24,-24 0,24 0,0 0,-24 0,0 0,24 0</inkml:trace>
  <inkml:trace contextRef="#ctx0" brushRef="#br0" timeOffset="160767">23002 14049,'0'0,"0"0,0 24,-23-24,23 0,-24 24,24-24,0 0,0 24,-24 0,24-24,-24 23,24-23,0 24,0-24,0 24,0 0,0-24,0 24,0-24,0 23,0-23,0 24,0 0,0-24,0 24,24-24,-24 24,0-24,0 0,24 24,-24-24,0 23,24-23,-1 0,1 24,0-24,-24 0,48 0,-24 24,-1-24,-23 0,24 0,-24 0,24 0,-24 0,24 0,-24-24,24 24,-24 0,23-24,-23 24,0 0,24 0,-24-23,0 23,24 0,-24-24,0 24,24-24,-24 24,0-24,0 24,24 0,-24-24,0 24,0-24,0 24,0-23,0-1,0 24,-24 0,24-24,0 24,-24 0,24-24,0 24,0 0,0-24,-24 24,24-23,0 23,0 0,-24 0,24-24,0 24,-23 0,23 0,-24 0,24 0,0-24,-24 24,24 0,0 0,-24 0,24 0,-24 0,1 0,23 0,-24 0,24 0,-24 0,24-24,0 24,-24 0,0 0,24 0,-24 0</inkml:trace>
  <inkml:trace contextRef="#ctx0" brushRef="#br0" timeOffset="167486">19097 15049,'0'-23,"0"23,24 0,-24 0,24-24,0 24,-1 0,25 0,0 0,-1 0,1 0,0-24,-1 24,1 0,-24 0,0 0,23 0,25 0,-49 0,73-24,-25 24,0 0,25 0,-25 0,24 0,-47 0,24 0,-49 0,49 0,-48 0,23 0,1 0,-1 0,1 0,0 0,-25 0,25 0,0 0,-24 0,47 0,-47 0,23 0,1 0,24-24,70 24,-46 0,23 0,-48 0,48 0,-24 0,25 0,-1 0,0 0,0 0,0 0,-24 0,0 0,-23 0,-25 0,25-23,-25 23,1 0,-24 0,23 0,1 0,-24 0,0 0,-1 0,25 0,-24 0,24 0,-25 0,25 0,-24 0,0 0,23 0,1 0,-24 0,0 0,-1 0,1 0,0 0,-24 0,24 0,-24 0</inkml:trace>
  <inkml:trace contextRef="#ctx0" brushRef="#br0" timeOffset="168366">19788 15216,'0'0,"0"24,0-24,0 24,0-24,0 24,0-1,0 1,0 24,24-24,-24 23,0-23,0 24,0-24,0-1,23 25,-23-24,24 0,-24-1,0-23,0 24,0 0,0 0,24-24,-24 0</inkml:trace>
  <inkml:trace contextRef="#ctx0" brushRef="#br0" timeOffset="170815">21074 15335,'0'0,"0"0,-24 24,24 0,0 0,-24-1,24 1,-24 0,24 0,0 0,0 0,0 23,0-23,0 0,0 0,0-24,0 23,24 1,-24-24,24 24,-24-24,24 0,-24 24,0-24,24 0,-1 0,-23 0,24 0,-24 0,24 0,-24 0,24 0,0 0,-24 0,23-24,1 0,0 24,-24 0,24 0,-24-24,24 24,-24-23,0 23,23-24,-23 24,24-24,-24 24,0-24,24 24,-24-24,0 1,0 23,0-24,0 24,0-24,0 24,0-24,0 0,0 24,-24-24,24 24,-24 0,24-23,0 23,-23-24,23 24,0 0,-24 0,24-24,0 24,0-24,-24 24,0 0,24 0,-24 0,24 0,-23 0,23 0,0 0,-24 0,0 0,24 24,0-24,0 24,0-24</inkml:trace>
  <inkml:trace contextRef="#ctx0" brushRef="#br0" timeOffset="171870">21740 15383,'0'0,"-23"24,23-24,-24 0,0 23,24-23,-24 24,24-24,0 24,-24 0,24-24,0 24,0-24,0 24,0-24,0 23,0 1,0-24,0 24,0-24,24 48,0-48,-24 23,24-23,0 24,23 0,-23 0,0 0,24-24,-25 0,1 23,48 1,-49-24,1 0,24 0,-24 0,-1 0,1 0,0-24,-24 24,24-23,-24 23,24-24,-24 24,0-24,0 0,23 0,-23 24,0-23,0-1,0 0,0 0,0 24,0-47,-23 47,23-24,-24 0,24 0,0 24,-24-24,24 24,-24-24,0 24,1 0,23 0,-24-23,0 23,0 0,0 0,1 0,-1 0,-24 0,24 0,1 0,-1 0,24 0,-24 0,24 0,-24 0,24 23</inkml:trace>
  <inkml:trace contextRef="#ctx0" brushRef="#br0" timeOffset="174126">17192 16978,'0'0,"0"-24,24 24,0 0,0 0,0-23,47 23,-47 0,23 0,25 0,-1 0,1 0,-25 0,25 0,-25 0,1 0,-24 0,0 0</inkml:trace>
  <inkml:trace contextRef="#ctx0" brushRef="#br0" timeOffset="175126">17264 17193,'0'0,"24"0,-1 0,1 0,24 0,-24 0,-1 0,25 0,23 0,-47 0,24 0,-24 0,-1 0,49-24,-72 24,24 0,0 0,-1 0,-23 0,24 0,-24 0,24 0,-24 0,24 0,0 0,-24 0,23 0,-23 0,24 0,0 0,0 0,0 0,-24 0,24 0,-1 0,-23 0,24 0,-24 0,0 0,24 0</inkml:trace>
  <inkml:trace contextRef="#ctx0" brushRef="#br0" timeOffset="176654">19264 16383,'-24'0,"0"0,-23 0,-1 0,0 0,-23 0,23 0,25 0,-49 0,48 0,24 0,-47 0,23 0,24 0,-48 0,48 0,-24-24,24 24,-23 0,23 0,-24 0,24 24,0-24,0 24,0 23,0-23,0 0,0 24,0-1,0-23,0 24,0-24,0-1,0 1,24 0,-24-24,0 24,0 0,23-24,-23 0,24 0,-24-24,24 24,0-24,0 24,23-24,-23 0,24 1,-1-1,-23 24,24 0,-1-24,-23 24,0 0,0 0,-24 0,24 0,-1 24,-23-24,0 24,24-24,-24 47,24-23,0 0,-24 23,0-23,0 0,0 0,0 0,0-1,0-23,0 24,0 24,-24-48,24 24,-24 0,24-1,0-23,-24 24,24 0,-23 0,-1-24,24 24,-24-24,24 23,-24-23,24 0,-24 0,24 24,-23-24,23 0,-24 0,24 0,-24 0,24 0,-24 0,0 0,24 0,-23 0,23-24,0 24,-24 0,24 0,-24 0</inkml:trace>
  <inkml:trace contextRef="#ctx0" brushRef="#br0" timeOffset="185061">20002 16407,'-24'0,"0"24,-23-1,23 25,0-24,-23 23,23 1,-24 0,24-1,1 1,-1 0,24-1,0 1,-24-1,24 1,0-24,0 24,0-1,24 1,0-24,-24-1,47 25,-47-24,24 0,0-1,0 1,-1-24,1 0,0 24,0-24,-24 0,47 0,-23 0,0 0,24-24,-24 0,-1 1,1 23,0-24,0 0,0 0,-1 0,-23 1,24-1,-24 0,24 0,-24 24,0-47,0 47,0-24,0 0,0 0,0 0,0 0,0 1,0-25,0 48,0-24,0 0,0 24,-24-47,24 47,0-24,-24 0,24 0,0 24,-23-23,23 23,0-24,-24 24,0-24,24 24,-24-24,24 24,-24-24,-23 24,23 0,-24-24,1-23,23 47,0 0,-24-24,48 24,-23 0,23 0,-24 0,0 0,24 0,0-24</inkml:trace>
  <inkml:trace contextRef="#ctx0" brushRef="#br0" timeOffset="186397">20693 16526,'0'0,"-24"0,24 24,-24-1,24-23,0 48,-24-48,0 48,24-48,0 24,-23 23,23-23,-24 0,24 0,0-1,0 1,0 24,0-48,0 24,0-1,0 1,0-24,0 24,0-24,0 24,24-24,-24 24,0 0,23-24,-23 23,0-23,24 0,-24 24,24-24,-24 0,24 0,0 0,-1 24,1-24,48 0,-25 0,1 0,0 0,-25 0,25 0,-24-24,0 0,23 1,-47 23,0-24,24 24,-24-48,0 24,24 0,-24 1,0-25,0 48,0-24,0-23,0 47,0-48,0 48,0-24,0 0,0 24,0-23,0-1,-24 24,24-24,-24 24,24 0,0-24,0 24,0 0,0-24,-23 24,23-24,0 24,0 0,-24 0,24-23,0 23,-24 0,0 0,24 0,-24-24,0 24,1 0,23 0,-24 0,24-24,0 24,-24 0,24 0,-24 0,0 0,24 0,-23 0,23 0,-24 0,24 0,-24 0,0 0,24 0,0 0,-24 0,24 0,-24 0,24 24,0-24</inkml:trace>
  <inkml:trace contextRef="#ctx0" brushRef="#br0" timeOffset="199180">20216 15359,'0'0,"0"-24,24 24,-24-24,0 24,0-23,0 23,0 0,0-24,24 24,-24 0,0-24,0 0,24 24,-24-24,24 24,-24 0,24 0,-24 0,23-23,-23 23,24 0,-24 0,0 0,24 0,0 23,-24-23,0 0,24 0,-24 24,0-24,23 24,-23-24,0 24,24 0,-24-24,0 23,24-23,-24 24,0-24,0 48,0-48,0 24,0-24,0 23,0 1,0-24,0 24,-24-24,24 0,0 24,-24-24,24 0,0 24,-23 0,23-24,0 23,-24-23,24 0,-24 24,24-24,-24 24,24-24,0 0,-24 24,24 0,0-24,0 0,-23 0,23 23,0-23,0 0,0 24,0-24,0 24,0 0,0-24,-24 24,24-24,0 0,24 0,-24 0,23 0,-23 0,24 0,-24 0,24 0,0 0,0 0,-1 0,1 0,0 0,0 0,-24 0,24 0,-24 0,23 0,-23 0,24 0,0 0,-24 0,24 0,-24 0,24 0,-24 0,23 0,-23-24,24 24,0 0,-24 0,24 0,-24 0,24 0,-24 0,24 0,-1 0,-23 0,24 0,-24 0,24 0,-24-24,0 24,24 0</inkml:trace>
</inkml:ink>
</file>

<file path=ppt/ink/ink17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08.635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22502 1119,'0'0,"-23"0,23 24,0-24,0 0,-24 0,24 24,-24-24,0 0,24 0,-24 24,24-24,-23 23,23-23,-24 0,0 0,24 0,-24 24,24-24,-24 0,24 24,-24-24,1 0,23 0,0 24,-24-24,24 24,-24-24,24 0,-24 23,0-23,24 0,-23 24,23-24,-24 0,24 24,-48 0,48-24,-24 0,24 0,-23 24,-1-24,24 0,-24 24,24-24,-24 23,0-23,1 24,-1-24,0 24,0 0,24-24,-24 24,0-24,1 0,23 23,-24-23,0 24,0-24,24 24,-24-24,24 24,-23-24,-1 0,24 0,-24 24,24-1,0-23,-24 0,24 0,-24 24,24-24,-24 0,1 24,23-24,-48 24,48 0,-24-24,0 24,1-24,23 23,-24-23,24 0,0 24,-24-24,24 24,-24-24,0 0,24 24,-23 0,-1-1,0-23,24 24,-24-24,24 0,0 24,-24-24,24 0,-23 24,-1 0,24-24,-24 23,0 1,0 0,-23 0,47 0,-48 0,24-1,-23 1,-1 24,0-24,1 23,-1-23,-23 24,23-25,0 25,1-24,-25 0,49 0,-1-1,24-23,-24 0,24 24,-24-24,24 0,-24 0,24 24,0-24,0 0,-24 0,24 24,0-24,0 0,-23 24,23-1,0-23,0 0,-24 0,24 24,0-24,0 0,0 24,-24-24,24 0,-24 0,24 24,0-24,0 24,0-24,-24 0,24 23,0-23,0 0,0 24</inkml:trace>
</inkml:ink>
</file>

<file path=ppt/ink/ink18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10.923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20026 3024,'0'0,"0"0,24 0,-24 24,0-24,24 0,-24 24,23 0,1-1,-24 1,24 0,0 24,-24-25,47 1,-47 24,24-24,0 23,24-23,-24 0,23 47,-23-47,24 24,-1-1,-23 1,24 0,-25-24,1-1,0 1,0 0,0 0,-24 0,23-1,1-23,0 48,-24-24,24 0,0-24,-24 23,24-23,-24 48,23-48,1 24,0 0,0 23,-24-47,24 24,-1 24,1-48,-24 47,24-23,0 0,-24 0,24-24,-24 24,24-1,-1 25,1 0,24-24,-24 47,-1-47,25 0,-24 47,23-23,-23-1,24 1,-24 23,-1 1,1-25,0 1,-24-24,24 47,24-23,-48 0,47-1,-23 25,0-25,0 1,23-24,-23 23,0-23,0 24,-24-48,24 24,-24-24,23 0,1 23,-24-23,0 24,24 0,-24-24,24 24,-24-24,0 24,47-24,-47 23,24 1,-24-24,24 24,0 0,0 0,-24-1,23 1,-23-24,24 24,-24-24,24 0,0 24,-24-24,24 0,-24 24,23 0,-23-24,24 0,0 23,-24-23,0 0,24 24,-24-24,24 48,-24-48,0 47,24-23,-24 0,23 24,1-25,-24-23,0 48,0-48,24 48,-24-48,0 24,0-24,24 0,-24 23,0-23,0 0,0 24,24-24,-24 0,23 0,-23 24,0 0,0-24,0 0,24 0,-24 24,0-24,0 0,24 0,-24 23,0-23,0 0,0 24,24-24,-24 24,24-24,-24 0,0 0,0 24,24-24,-24 0,0 0,0-24,23 24</inkml:trace>
</inkml:ink>
</file>

<file path=ppt/ink/ink19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13.563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24979 3072,'0'0,"-24"0,24 24,0-24,0 0,0 23,-24-23,1 48,-1-24,0 0,24 47,-48-47,24 24,-23-1,47 25,-72-25,49 25,-1-25,-24 25,24-25,-23 1,47 0,-48-1,24 25,0-25,1 1,-25 0,24 23,-23-23,23-1,-24 1,24-1,1 1,-25-24,48 47,-24-47,0 0,0 47,-23-47,47 24,-48-1,24 1,1-24,-1 47,0-47,0 0,0 24,0-25,1 1,23 24,-48-48,48 71,-24-47,0 0,1 24,-25-25,48 25,-24-48,0 24,1 23,23-23,-24 0,0 24,24-48,-24 23,24 1,-24 0,-23 24,47-24,-24 23,0-23,0 0,0 23,24-23,-23 24,-1-24,24-24,0 47,-24-47,0 48,24-48,-24 24,24 0,0-24,0 23,-23 1,23-24,0 24,-24-24,24 0,-24 24,24-24,0 0,0 24,0-1,-24-23,24 0,0 0,0 24,-24-24,24 24,0-24,0 0,0 24,-24-24,24 24,0-24,-23 0,23 23,-24-23,24 0,0 24,-24-24,24 0,-24 24,24 0,0-24,-24 0,1 24,23-24,0 0,-24 0,24 24,-24-24,24 0,0 23,0-23,-24 0,24 24,-24-24,24 0,0 0,0 24,-23-24,23 0,0 24,0-24,0 0,-24 0,24 24,0-24,0 0,0 23,-48-23,48 24,0-24,0 24,-24-24,24 0,0-24,0 0,24-23</inkml:trace>
</inkml:ink>
</file>

<file path=ppt/ink/ink2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7:55:47.939"/>
    </inkml:context>
    <inkml:brush xml:id="br0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13739 4620,'24'0,"-24"-24,0 24,24-24,0-24,-24 1,0-1,0-23,24-1,-24 25,0-25,23 1,-23-1,0 25,24-25,-24 25,0-1,0 24,0-23,24-25,-24 24,24 25,-24-25,0 0,24 1,-24 23,24 0,-1-47,-23 47,24 0,-24-24,24 25,-24-1,24-24,0 48,-24-47,0 23,23 24,-23-48,24 48,0-24,-24 1,0-1,24 0,-24 24,0-48,24 48,-24-24,24 1,-24-1,0 24,23-24,-23 24,0-24,0 24,0 0,0 0,0 24,0-24,0 24,0 47,0-23,0 0,0 23,0 0,0 1,0-1,24 25,0-1,-24 0,48 0,-48-23,0-1,23 1,1-1,-24-23,24-1,-24 1,24 0,-24-1,24-23,-24 24,23-1,-23-23,24 24,0-1,-24-23,24 0,-24 24,24-25,-24 1,23 24,-23-24,24-1,-24-23,0 24,0 0,24-24,-24 24,0-24,0 24,0-24,0 0</inkml:trace>
  <inkml:trace contextRef="#ctx0" brushRef="#br0" timeOffset="880">13858 3977,'24'0,"-24"23,0-23,24 0,-24 0,24 0,-24 0,24 0,0 0,23 0,1 0,-24 0,23 0,-23 0,24 0,-48 0,24 0,-1 0,1 0,-24 0,24 0,-24 0,0-23,24 23,-24 0,24 0,-1 0,-23 0,0-24,24 24,-24 0,24 0,-24 0,0 0,24 0,-24-24,24 24,-24 0</inkml:trace>
  <inkml:trace contextRef="#ctx0" brushRef="#br0" timeOffset="1672">15263 3881,'0'0,"24"-23,-24 23,24-24,47 24,-47-24,48 24,-48 0,-1 0,1 0,0 0,24 0,-25 0,-23 0,24 0,0 0,0 0,-24 0,24 0</inkml:trace>
  <inkml:trace contextRef="#ctx0" brushRef="#br0" timeOffset="2352">15478 4048,'0'0,"0"24,24-24,-24 0,23 24,-23-24,24 0,0 0,24 0,-25 0,49 0,-1 0,-23 0,0 0,-25 0,1 0,0 0</inkml:trace>
  <inkml:trace contextRef="#ctx0" brushRef="#br0" timeOffset="6136">16811 2905,'0'0,"-24"0,1 24,-1 0,0 0,24 23,-24-23,0 24,1-1,-1 1,0-24,24-1,-24 49,24-24,-24-25,24 25,0 0,0-1,-23-23,23 24,-24-1,24 25,0-25,0 1,0-24,0 23,0 1,0 0,0-25,0 25,0 0,0-1,24-23,-1 24,-23-24,24 23,0-23,0 24,0-25,-24 1,23 0,-23 0,24 0,0-24,-24 24,0-24,24 23,-24 1,0-24,24 0,-24 24,0-24,23 0,1 0,-24-24,0 0</inkml:trace>
  <inkml:trace contextRef="#ctx0" brushRef="#br0" timeOffset="7576">17121 3262,'-24'24,"24"24,0-24,0 23,0-23,0 47,0-23,0 0,0-1,0-23,0 24,0-1,0 25,0-25,0 1,0 0,0-25,0 25,0 0,0-24,0-1,0 25,0-48,0 24,0 0,0-1,0 1,0-24,0 24,0-24,0 24,24 0,-24-24,0 23,0-23,0 0,0-23,24 23,-24-24,0 24,23-24,-23-24,0 25,24-1,0-48,-24 49,0-25,24 0,-24 24,24 24,-24-47,0 23,24 24,-24-48,23 48,1-23,-24 23,24-24,-24 0,24 24,-24 0,24 0,-1 0,-23 0,24 0,-24 0,0 0,24 0,0 24,-24-24,24 0,-24 24,0-1,23 1,-23-24,0 24,0 0,24 0,-24-24,0 23,0 1,0-24,0 24,0 0,0 0,0 0,0-1,0-23,-24 24,1 0,23 0,-24 0,24-24,-24 23,0-23,24 24,-24 0,1-24,-1 0,0 24,0-24,0 0,1 24,-1-24,-24 0,24 0,24 0,-24 0,1 0,-1 0,24 0,-24 0,24 0,-24 0,24-24,0 0,0 24,0-24,0 24,0-24</inkml:trace>
  <inkml:trace contextRef="#ctx0" brushRef="#br0" timeOffset="8135">17788 4239,'0'23,"0"-23,0 48,0-24,0 0,23 23,-23-23,0 0,0 0,0 47,0-71,24 24,-24-24,0 24,0-24,24 24,-24-1,0-23</inkml:trace>
  <inkml:trace contextRef="#ctx0" brushRef="#br0" timeOffset="8751">18264 3691,'0'0,"0"24,24-24,-24 24,0 23,23 1,-23-1,0 25,0-25,24 1,-24 24,24-49,-24 25,0-24,0 0,0-1,0 1,0-24,0 24,0-24,0 24</inkml:trace>
  <inkml:trace contextRef="#ctx0" brushRef="#br0" timeOffset="9439">18002 3977,'24'0,"-24"0,0 0,24 0,-24 0,23 0,1 23,0-23,0 0,0 0,-1 0,-23 0,24 0,0 0,0 0,0 0,-1 0,1 0,-24-23,24 23,0 0,0 0,-24 0,23 0,-23-24,0 24,24 0,-24 0,0 0,24 0,0 0,-24 0,0-24,24 24,-24 0,24 0,-24 0,0 0,23 0,1 0,-24 0,0-24</inkml:trace>
  <inkml:trace contextRef="#ctx0" brushRef="#br0" timeOffset="11136">18812 3072,'0'24,"0"-24,0 47,0 1,0-24,0 23,0 1,0 23,0-23,23 0,-23-1,0 1,0-1,0 1,0 0,24-48,-24 47,0-23,0 0,0 0,0 0,0-1,0 1,0 0,0-24,0 24,0 0,0-24,0 23,0-23,0 24,0-24,0 24,0 0,0-24,0 24,0 0,0-24,0 23,0 1,0-24,24 0,-24 24,0-24,0 24,0-24,0 24,0-24,0 23,0-46,0-1,0 24,24-24,-24-24,24 25,-24-1,23-24,1 24,-24 0,0 1,48-1,-48 24,24-24,-24 0,23 24,-23-24,48 24,-48 0,24-23,-24 23,24 0,-1 0,-23 0,24 0,-24 0,24 0,-24 23,0-23,0 0,0 24,24-24,-24 0,24 24,-24-24,0 24,0 0,0-24,0 23,0 1,0 0,0 0,0 24,-24-25,24 1,0-24,-24 24,24-24,0 0,0 24,-24 0,24-24,0 0,-47 23,47-23,-24 0,24 24,-24-24,0 0,24 0,-24 0,1 0,23 0,-24 0,0 0,0 0,24-24,-24 24,1-23,23 23,-24 0,24 0,0 0,0-24,-24 24,24 0,0 0,0-24</inkml:trace>
  <inkml:trace contextRef="#ctx0" brushRef="#br0" timeOffset="12336">19431 4072,'23'0,"-23"0,24 0,-24 0,0 0,24 0,0-24,-24 24,24 0,-24 0,24 0,-24 0,23 0,1 0,-24 0,0 24,0-24,0 24,0-24,0 24,0-1,0 1,0 0,0-24,0 24,0 0,0-1,-24-23,24 24,-23 0,-1-24,24 24,-24-24,0 24,24-24,-24 0,0 0,1 23,23-23,0 24,-24-24,24 0,0 0,0 0,0 24,24-24,-24 0,23 0,1 0,0 24,-24-24,24 0,0 0,-24 0,24 0,-1 0,-23 0,24 0,-24 0,24 0,-24 0,24 0,0 0,-24 0,23 0,-23 0,24 0,-24 0,24 0,0 0,-24 0,24 0,-24 0,23 0,-23-24,0 24,0-24,24 24,-24-24</inkml:trace>
  <inkml:trace contextRef="#ctx0" brushRef="#br0" timeOffset="13535">19621 2738,'48'24,"-1"24,-23-24,48 23,-49-23,25 0,0 0,-25 23,1-47,-24 24,24-24,-24 48,24-48,0 24,-24-1,24 1,-24 0,23 0,1 0,-24-1,0 1,0 0,24 24,-24-24,0 23,24 1,-24-24,0 23,0-23,0 47,0-47,0 0,0 24,0-24,0 23,0 1,0-24,0 23,0 1,0-1,0-23,0 0,0 24,0-24,0-1,0 1,-24 24,24-24,0-1,-24 25,24-24,-24 0,24-1,0 1,-23 0,23-24,0 24,-24 0,24 0,-24-1,0-23,24 24,0 0,-24-24,24 24,0-24,-24 24,24-24,-23 0,23 23,-24-23,24 24,0-24,-24 24</inkml:trace>
  <inkml:trace contextRef="#ctx0" brushRef="#br0" timeOffset="14991">20478 2953,'0'24,"0"-24,0 23,0 1,0 0,0 24,24-1,-24-23,24 24,-24-1,0 1,24 0,-24-1,0 1,0-1,0 1,0 23,0-23,0 0,0-1,0-23,0 24,0-1,0-23,24 0,-24 24,0-48,0 23,0 25,0-48,0 24,0 0,0 0,0-1,0-23,0 24,0 0,0-24,23 0,-23-24,0 0,0 24,0 0,0-23,24-1,-24 0,0 0,24 24,0-48,-24 48,0-23,24 23,-24-24,23 24,-23-24,24 0,0 24,-24 0,24 0,-24-24,24 24,-24 0,24 0,-1 0,-23 0,24 0,-24 0,0 0,24 0,-24 24,0-24,24 24,0 0,-24 0,0-24,23 23,-23 1,0 0,0-24,24 24,-24 0,0-24,0 47,0-47,0 24,0 0,0 0,0-24,0 24,0-24,0 23,0-23</inkml:trace>
  <inkml:trace contextRef="#ctx0" brushRef="#br0" timeOffset="16375">16573 5096,'24'0,"0"0,-24 0,24 0,-1 0,25 0,0 0,23 24,48-1,0-23,24 24,24 0,-48-24,47 24,-23 0,-24 0,48-24,-48 23,48-23,-48 0,0 0,-24 24,-23-24,-1 0,-23 0,23 0,1 0,-25 0,1 0,23 0,-23 0,23 0,25 0,-25 0,1 24,23-24,-24 0,1 24,-25-24,1 0,23 0,-23 0,0 0,-25 0,25 0,0 0,-1 0,1 0,-48 0,71 0,25 0,-1 0,-24 0,24 0,-23 0,-24 0,-1 0,1 0,-24-24,-1 24,-23 0,24 0,-24 0,24 0,-24 0,0-24,48 24,-48 0,24 0,-1 0,1 0,-24 0,24 0,-24-24,24 24,0 0</inkml:trace>
  <inkml:trace contextRef="#ctx0" brushRef="#br0" timeOffset="18407">18407 6048,'0'-23,"0"23,0 0,23 0,-23-24,0 24,0 0,24-24,-24 24,0-24,24 24,-24 0,0 0,48-24,-48 24,47 0,-47-24,24 1,0 23,0 0,0 0,-24 0,23 0,-23 0,24 0,0 0,-24 0,0 0,0 23,0-23,0 24,24-24,-24 24,0-24,0 48,0-48,0 24,0-1,0 1,0 0,-24 0,0 0,24-1,0 1,-24 0,1 0,23 0,-24-24,0 23,0 1,24 0,-24-24,24 24,-23-24,23 24,0-24,-24 0,0 24,24-1,0-23,0 0,-24 0,24 24,0-24,0 0,-24 0,24 24,0-24,0 0,0 24,-24-24,24 24,-23-24,23 23,0-23,0 0,0 24,-24-24,24 0,0 0,24 0,-24 0,23 0,-23 0,24 0,-24 0,48 24,-48-24,24 0,-24 0,24 0,-1 0,1 0,-24 24,24-24,0 0,-24 0,24 0,-1 0,-23 0,24 0,0 0,-24 0,24 24,0-24,0 0,-1 0,-23 0,48 0,-48 0,24 0,0 0,-24 0,23-24,1 24,-24 0,24-24,-24 24,24 0,-24 0,0-24,24 24,-1 0,-23 0,0-24,24 24</inkml:trace>
  <inkml:trace contextRef="#ctx0" brushRef="#br0" timeOffset="24854">13620 8072,'0'0,"0"24,0-24,0 24,0 0,0 0,0 23,0 1,0 0,0-1,0 25,0-25,0 1,0-24,0 47,0-23,0-1,0-23,0 24,0-1,0-23,0 0,0 0,0 23,0-23,0 0,0 0,0 0,0 0,0-24,0 23,0 1,0 0,0-24,0 24,0 0,0-24,0 23,0 1,0-24,24 24,-24-24,0 24,0-24,0 24</inkml:trace>
  <inkml:trace contextRef="#ctx0" brushRef="#br0" timeOffset="26342">13954 8453,'24'0,"-24"-23,0 23,23-24,1 0,-24 24,24-24,-24 0,24-23,0 47,-1-48,1 48,-24-24,0 0,24 1,-24 23,24 0,0-24,-24 24,24 0,-24 0,0-24,23 24,-23 0,24 0,-24 0,24 0,0 0,-24 0,0 0,24 24,-24-24,23 24,-23-24,0 23,24-23,0 48,-24-48,0 48,0-24,24-1,-24 1,0 0,0 0,0 0,0 23,0 1,0-24,0-1,0 49,-24-48,24 0,-24 23,24 1,-24-24,24 23,0 1,-23-48,23 24,0-1,-24 1,0 0,24-24,0 24,0-24,-24 24,24 0,0-24,-24 0,24 23,-23-23,23 0,-24 0,24 24,0-24,0-24,0 1,-24 23,24 0,0-24,0 24,0-24,0 24,0-24,0 0,0 24,0-24,0 24,24 0,-24-23,24-1,-24 24,23 0,1 0,24 0,-24 0,23 0,1 0,-1 0,1 24,47 23,-23-47,-48 24,23 24,-23-48,0 24,-24-24,24 0,-24 23,0-23,0 24,0 0,0-24</inkml:trace>
  <inkml:trace contextRef="#ctx0" brushRef="#br0" timeOffset="27814">15263 8049,'-23'0,"-1"23,24-23,-24 24,24-24,-24 48,0-48,24 24,-23 23,23-47,0 48,-24-24,24 0,0-1,-24 1,24 0,0 24,0-25,0 1,0 0,0-24,0 48,0-25,0-23,0 48,0-48,0 24,0 0,0 0,0-1,0-23,24 48,-24-48,0 24,0-24,24 47,-24-47,23 24,-23 0,24 0,-24-24,0 24,24-24,-24 0,0 0,24 23,0-23,-24 0,0 0,23 0,-23 0,0 24,24-24,-24 0,24 0,0 0,-24 0,24-24,-24 24,0-23,23 23,-23 0,0 0,0-24,24 24,-24 0,24-24,-24 24,0-24,0 0,24 24,-24-23,0 23,0 0,0-24,0 24,0-24,0 0,0 24,0-24,0 24,-24 0,0 0,24 0,-24 0,24 0,-23 0,23 0,-24 0,0 0,24 0,-24 24,24-24,0 0,-24 0,24 24,-23-24,23 24,-24-24,24 0,0 0,0 24,0-1,0-23,-24 0,24 24,0-24,0 24,0-24,0 24,0 0,0-24,0 23,0-23,0 24</inkml:trace>
  <inkml:trace contextRef="#ctx0" brushRef="#br0" timeOffset="28591">15906 8382,'24'0,"0"0,-24 0,24 0,-24-24,0 24,24 0,-24 0,47 0,-47 0,24-24,24 24,-48 0,23 0,1 0,0 0,-24 0,24 0,0 0,-24 0,24 0,-1 0,-46 0,-1 0,24 0,-24 0,24 24</inkml:trace>
  <inkml:trace contextRef="#ctx0" brushRef="#br0" timeOffset="29582">15811 8692,'0'0,"0"23,24-23,-24 0,24 0,0 0,-1 0,1 0,0 0,0 0,23 0,-23 0,-24-23,24 23,0 0,-24 0,24-24,-24 24,23 0,-23 0,24 0,0 0,-24 0,24 0,24 0,-1 0,1 0,-24 0,-1 0,25 0,-48 0</inkml:trace>
  <inkml:trace contextRef="#ctx0" brushRef="#br0" timeOffset="30678">17002 7715,'0'0,"-24"0,24 24,-24 0,24-24,0 47,-24-23,0 0,24 24,0-1,0-23,-23 24,-1 23,24-23,-24-1,24 1,0 24,-24-25,24 1,-24-1,24 1,0-24,0 23,0 25,0-48,0 0,0-1,0 25,0-48,0 24,0 23,0-47,0 48,0-48,24 24,-24 0,0-24,0 23,24 1,-24 0,0-24,24 24,-24 0,24-24,-24 24,23-24,-23 23,0-23,24 0,-24 24,24-24,-24 24,24-24,-24 0,0 0,24 0,-24-24</inkml:trace>
  <inkml:trace contextRef="#ctx0" brushRef="#br0" timeOffset="31318">17407 7906,'0'47,"0"-23,23 48,-23-1,24-23,-24 23,0-23,24 23,0-23,-24-1,24 25,-24-48,0 23,0-23,0 24,0-24,23-1,-23 1,0 0,0 0,0 0,0-24,24 0,-24 23,0-23,0 24,0 0</inkml:trace>
  <inkml:trace contextRef="#ctx0" brushRef="#br0" timeOffset="32471">17883 8025,'0'0,"0"24,-24-24,24 23,-24-23,24 48,0-24,0 23,-24 1,24 0,0-1,0 1,-23 0,23-1,0 1,0-1,0 1,0 0,0-24,0 23,0-23,23 0,-23 0,0-24,0 47,24-47,-24 24,24-24,-24 0,0 24,24-24,-24 24,24-24,-24 23,23-23,1 0,0 0,-24 0,24 0,-24 24,48-24,-48 0,23 0,1-24,0 1,0 23,-24-24,24 24,-1-48,-23 48,24-24,-24-23,0 47,0-24,0 0,0 0,0 24,0-23,0 23,0-24,0 0,-24 0,24 24,-23-24,-1 0,0 24,0 0,24-23,-24 23,1 0,-1 0,24 0,-24 0,0 0,0 0,24 0,0 23,-24-23,24 24,0-24,-23 48,23-48,-24 24,24 0,-24-1,24 1,0-24,0 24,0 0,-24-24,24 24,0-24,0 23,0-23,0 24,0-48,0 24,24-23</inkml:trace>
  <inkml:trace contextRef="#ctx0" brushRef="#br0" timeOffset="33103">18740 8025,'0'0,"0"24,0-24,0 23,0 1,0 24,0-24,0 47,0-23,24 23,-24-47,24 47,-24-23,24 23,-24-23,0 24,0-25,0-23,0 24,0-25,23 1,-23 0,0 0,0-48,0 0</inkml:trace>
  <inkml:trace contextRef="#ctx0" brushRef="#br0" timeOffset="33758">18645 8596,'0'0,"24"0,-24 0,0-24,23 24,1 0,0-23,24 23,-24 0,-1-24,25 24,-24-24,0 24,-1 0,1-24,-24 24,24 0,-24 0,0-24,24 24</inkml:trace>
  <inkml:trace contextRef="#ctx0" brushRef="#br0" timeOffset="35638">19359 8025,'0'0,"0"24,0-24,0 23,0 25,24-24,-24 23,0 1,24 24,0-25,-24 1,0-1,0 25,0-25,0 1,0 0,0-24,0-1,0 1,0 0,0 0,0 23,0-47,0 24,0-24,0 24,0-24,0 24,0 0,0-24,0-24,0 0,0 24,0-24,0 0,0 1,0-25,0 24,0-23,23 23,-23-24,0 48,24-24,-24 0,0 1,0 23,24 0,-24-24,0 24,0 0,24 0,0 0,-24 0,24 0,-24 0,23 0,-23 0,24 0,0 0,-24 0,24 0,-24 0,24 0,-24 0,23 0,1 0,-24 0,0 0,0 24,24-24,-24 0,0 23,0-23,0 0,0 24,0-24,0 24,24 0,-24 0,0-24,0 24,0-1,0 1,0-24,0 48,0-48,-24 24,24-24,-24 23,24-23,0 24,0 0,-24 0,24-24,-23 24,23-24,-24 23,0-23,24 24,0-24,-24 0,24 24,-24-24,24 0,-23 0,-1 0,24 0,-24 0,24 0,-24 0,24-24,0 24,-24 0,0 0,24-24,0 24,24 0</inkml:trace>
  <inkml:trace contextRef="#ctx0" brushRef="#br0" timeOffset="36990">19883 8811,'0'0,"24"0,-24-24,0 24,24-24,-1 24,1 0,-24 0,24 0,-24 0,24 0,-24 0,0 0,0 24,24-24,-24 0,0 24,0-24,0 23,24-23,-24 0,0 24,0 0,0-24,0 24,-24-24,24 0,0 24,-24-24,24 0,0 23,-24 1,24-24,-24 24,24-24,0 24,-24-24,24 24,-23 0,23-24,0 23,0-23,0 24,-24-24,24 0,0 24,0 0,0-24,0 0,0 24,0-24,0 23,0-23,0 24,0-24,24 0,-24 0,23 0,-23 0,24 0,0 0,0 0,24 0,-25 0,1 0,-24 0,24 0,-24 0,24 0,-24 0,24 0,-24-24,23 24,-23 0,24 0,-24 0,24 0,-24-23,0 23,0 0,0-24,24 0,0 0,-24-23,24-1</inkml:trace>
  <inkml:trace contextRef="#ctx0" brushRef="#br0" timeOffset="38222">20121 7810,'0'0,"0"0,24 24,-24 0,24-24,0 48,-1-24,1 23,24 1,-48-24,24 23,0-23,-24 0,23 23,1-23,-24 0,24 24,0-1,-24-47,24 48,-24-24,0 0,23-1,-23 1,0 24,0-48,0 24,0-1,0 1,24 0,-24 0,0 0,0 0,0 23,0-23,0 0,0 0,0-1,0 1,0 0,0 0,0 0,0 23,0-47,0 48,0-48,0 24,-24-24,24 24,0-1,0 1,0-24,-23 0,23 24,0 0,0-24,0 0,0 24,0-1,-24-23,24 24,0-24,0 0,0 24,0-24,-24 0,24 24,0 0,0-24,0 0,0 23,-24-23,24 0,-24 24,24-24,0 0,0 24,0 0</inkml:trace>
  <inkml:trace contextRef="#ctx0" brushRef="#br0" timeOffset="51229">21312 7977,'0'0,"0"-24,0 24,0-23,0 23,0-24,-24 0,24 24,0-24,0 24,-24-24,24 24,0-24,-24 1,1 23,23 0,0-24,-24 24,24 0,-24 0,24-24,-24 24,0 0,1 0,23 0,-24 0,0 0,0 0,24 0,-48 0,25 0,23 0,-24 0,0 0,0 0,24 0,-24 0,24 24,-23-24,23 0,-24 24,24-24,-24 23,24-23,0 24,-24 0,24 0,0-24,0 48,0-48,0 23,0 1,0 0,0-24,0 24,0-24,0 24,24-1,-24 1,0-24,24 24,-24-24,24 24,-1-24,-23 24,24-24,0 0,-24 23,48-23,-48 0,23 0,-23 24,24-24,0 0,-24 0,24 0,0 0,-24 0,24 0,-1-24,1 24,-24-23,24 23,0 0,-24 0,24 0,-24-24,23 24,-23-24,24 24,0-24,-24 24,24-24,-24 24,0-23,24 23,-24-24,0 0,0 24,0-24,23 24,-23-24,0 24,24 0,-24-23,0-1,0 24,0 24,0-24,-24 23,24 25,0-24,0 23,0 1,0 23,0-23,0 24,0-1,0-23,0-25,0 25,0-24,0 23,0-23,0 0,0-24,0 24,0 0,24-24,-24 24,0-24,0 23,0-23,0 24,0-24,0 0,0 24,0-24,0 24,0 0,0-24,24 0,-24 23,0-23,0 24,0-24,0 0,0 24</inkml:trace>
  <inkml:trace contextRef="#ctx0" brushRef="#br0" timeOffset="53181">17002 9739,'24'0,"-24"0,0 0,23 0,-23 0,48 0,0 0,23 24,1-24,23 24,0-24,24 0,0 0,-24 24,24-24,-23 0,47 0,-48 24,48-24,-143 0,23 0,49 0,-1 0,-23 0,0 0,-25 0,25 0,0 0,-24-24,23 24,1 0,-1-24,25 24,23 0,0 0,-23 0,-1 0,1 0,-1 0,-47 0,-24 0,0 0,24 0,0 0,23 0,1-24,-1 24,1 0,0 0,23 0,0 0,1 0,-1 0,1 0,-25 0,25 0,-1 0,1 0,-1 24,1-24,-1 24,0-24,1 0,-24 0,-25 0,1 0,0 0,0 0,0-24,23 24,-23 0,0-24,24 24,-25 0,1-24,0 24,0 0,0 0,-1 0,1 0,0-24,24 24,-48 0,23 0,25 0,-24 0,0 0,-1 0,1 0,-24-23,0 23</inkml:trace>
  <inkml:trace contextRef="#ctx0" brushRef="#br0" timeOffset="54837">17835 10549,'24'-24,"-24"0,0 24,24-24,-24 24,24-23,-24 23,23-48,-23 48,24 0,-24-24,48 24,-48 0,24 0,-24-24,47 24,-47 0,24 0,24 0,-24 0,-1 0,-23 0,0 0,24 0,-24 24,0 0,0-24,0 48,0-25,0 1,-24 24,1-24,-1 0,24 23,0-47,-24 24,24 0,0 0,-24 23,24-47,-24 24,24 0,-23 0,23-1,0-23,-24 24,0-24,24 24,0 0,-24 0,24-24,0 0,-24 24,24-1,0-23,-24 0,24 24,-23-24,23 24,0-24,0 24,-24-24,24 24,0-24,0 23,-24-23,24 0,0 0,24 0,-24 0,0-23,24 23,23-24,1 24,-24 0,23 0,1 0,-24 0,0 0,-24 0,23 0,1 0,-24 0,24 0,0-24,-24 24,24 0,-24 0,23 0,-23 0,24 0,0 0,-24-24,0 24,24 0</inkml:trace>
  <inkml:trace contextRef="#ctx0" brushRef="#br0" timeOffset="79795">22002 9477,'0'0,"24"0,-24 0,24 0,-24-23,48-1,-25 24,-23 0,48 0,-24-24,0 24,-24-24,23 24,-23 0,24 0,-24-24,24 24,0 0,0 0,-24 0,24 0,-1 0,-23 0,24 0,-24 0,24-24,0 24,0 0,-24 0,23 0,-23 0,24 0,-24 0</inkml:trace>
  <inkml:trace contextRef="#ctx0" brushRef="#br0" timeOffset="80387">22264 9144,'0'0,"0"24,0-24,0 24,0-24,24 0,-24-24,0 24,0-24,24 24,-24 0,0-24,0 24,0 0</inkml:trace>
  <inkml:trace contextRef="#ctx0" brushRef="#br0" timeOffset="81099">22336 9715,'0'24,"0"0,0-24,24 0,-24 0,0-24,23 0,1 24,0-23,-24 23,0 0,24 0,-24-24,0 24,0-24,0 24,0-24,-24 24,24 0</inkml:trace>
  <inkml:trace contextRef="#ctx0" brushRef="#br0" timeOffset="82563">23145 8930,'-23'-24,"-1"24,24 0,0 0,-24 0,24 0,-24 0,24 0,-24 0,0 0,24-24,0 24,-23 0,23 0,-24 0,24 0,0 0,0 24,-24-24,0 0,24 24,-24-24,24 23,0 1,-23 0,23-24,0 24,0 0,-24 0,24-24,0 23,0-23,0 48,0-48,0 24,0-24,0 24,0-24,0 0,24 0,-24 0,0 23,23-23,-23 0,24 0,-24 0,24-23,0 23,-24-24,0 24,0 0,24-24,-24 24,23-24,-23 0,24 1,-24 23,0-24,24 0,-24 24,0-24,24 24,-24-24,0 24,0 0,24-24,-24 1,24 23,-24 0,0-24,0 24,0 0,0 0,0 24,0-24,0 23,0 25,0 0,0-24,0 23,0 1,23-1,-23-23,0 0,0 24,24-1,-24-23,0 0,0 0,0 23,0-23,0 0,24 24,-24-25,24 1,-24 24,0-24,0-1,0-23,0 24,0-24,0 24,0-24,24 0,-48 0,0 0,24 0</inkml:trace>
  <inkml:trace contextRef="#ctx0" brushRef="#br0" timeOffset="83691">13597 10025,'0'0,"23"0,1 0,-24 0,24 0,0 0,0 0,23 0,25-24,-1 24,-23 0,-24 0,23 0,-23 0,24-24,-48 24,47 0,-47 0,24 0,-24 0,24 0,-24 0,0-23</inkml:trace>
  <inkml:trace contextRef="#ctx0" brushRef="#br0" timeOffset="84107">13858 9763,'0'0</inkml:trace>
  <inkml:trace contextRef="#ctx0" brushRef="#br0" timeOffset="84627">13906 10025,'0'24,"0"-24,24 0,-24 0,0 24,0-1</inkml:trace>
  <inkml:trace contextRef="#ctx0" brushRef="#br0" timeOffset="85715">13858 9739,'24'0,"-24"0,0-24,24 24,-24 0,0 24,0-24,24 0,-24-24,0 24,0-23,0 23</inkml:trace>
  <inkml:trace contextRef="#ctx0" brushRef="#br0" timeOffset="87291">14001 10382,'0'0,"0"24,0-24,24 0,-24 24,0-24,24 0,-24-24,0 0,24 24,-24 0,0 0,0-24,0 24,0-23,0 23,24 0,-24-24,0 0,-24 24,0 0,24 0,-24 0,24 0,-24 0,24 0,-23 0,-1 0,24 0,0 24,0-24,0 24,0-24,0 23,0-23,0 0,0 24,24-24,-24 24,0-24,23 0,-23-24,0 24,0-24,0 24</inkml:trace>
  <inkml:trace contextRef="#ctx0" brushRef="#br0" timeOffset="89291">14978 9811,'0'0,"24"0,-24-24,0 24,0-24,-24 24,0 0,24 0,0-24,-24 24,24 0,-48 0,48 0,-23 0,-1 0,24 0,-24 0,0 0,24 0,-24 0,24 0,-23 0,23 0,-24 0,24 0,-24 0,24 0,0 24,-24-24,24 0,0 24,-24-24,24 0,0 0,0 24,0-24,-24 24,24-1,0-23,-23 24,23 0,0 0,0 0,0-1,0 1,0 0,0-24,0 24,0 0,0-24,23 23,-23-23,0 0,24 24,-24-24,24 24,-24-24,0 24,24-24,0 0,-24 0,24 0,-24 0,23 0,-23 0,24 0,0 0,-24 0,24 0,-24-24,24 24,-24-24,0 24,0 0,23 0,1-24,-24 24,24-23,-24 23,0-24,0 0,24 24,-24 0,0-24,0 24,0-24,0 24,0-23,24 23,-24-24,0 24,0-24,24 24,-24 0,0-24,0 24,0 0,0 0,0 24,0-24,-24 24,24-24,0 24,0-1,0 1,0 24,0-24,0-1,0 25,0-24,0 0,0 0,0 23,0-23,0 0,0 0,24-1,-24 1,0-24,0 24,0-24,0 24,0 0,0-24,0 23,0-23,0 24,0-24,0 24,0 0,0-24,0 24,23-24,-23 0,-23 0</inkml:trace>
  <inkml:trace contextRef="#ctx0" brushRef="#br0" timeOffset="100778">14549 12049,'0'0,"0"24,0-24,0 24,0 23,0 1,0-24,0 23,0 1,0 0,0-1,-24-23,24 24,0-1,0-47,0 24,0-24,0 24,0-24,0 24,0 0,0-1,0-23,0 24,0 0,0-24,0 24,0-24,0 0</inkml:trace>
  <inkml:trace contextRef="#ctx0" brushRef="#br0" timeOffset="101706">15049 12001,'0'0,"0"24,0-24,-24 48,24-24,0 0,-23 23,23 1,0-24,0-1,0 1,0 0,0 0,0 0,0-24,0 23,0 1,0-24,0 24,0-24,0 24,0-24,0 0,23 0,-23 0,24 0,-24 0,48 0,-24 0,-1 0,1 0,24 0,-24 0,-1 0,1 0,0 0,0 0,-24 0,24 0,-24 0,0 24,23-24,1 0,0 0,-24 0,24 0,-24 24,24-24,-24 0,24 0,-24-24,23 24,-23-24,0 0,0 0</inkml:trace>
  <inkml:trace contextRef="#ctx0" brushRef="#br0" timeOffset="102250">15502 12121,'0'0,"0"23,0 25,-24-48,24 48,0-25,0 1,0 0,0 24,0 23,0 1,0-49,0-23,0 48,0-48,0 24,0 0,0-1,0 1,0 0,0 0,0 0,0-24,0 23,0 1,0-24,0 24,0-24</inkml:trace>
  <inkml:trace contextRef="#ctx0" brushRef="#br0" timeOffset="102850">16549 12192,'0'0,"24"0,0 0,-24 0,24 0,-24 0,24 0,-1 0,1 0,24 0,-24-24,-1 24,25 0,0 0,-25 0,1 0,-24 0,24 0,-24 0,0 24</inkml:trace>
  <inkml:trace contextRef="#ctx0" brushRef="#br0" timeOffset="103370">16621 12549,'0'0,"24"0,-24 0,23 0,25 0,0 0,-1-24,25 24,-25 0,1 0,0 0,23 0,-47 0,-24 0,0-23,24 23</inkml:trace>
  <inkml:trace contextRef="#ctx0" brushRef="#br0" timeOffset="103914">17954 11835,'0'0,"0"24,0 47,-24-23,24-1,0-23,0 24,0-1,0 25,0-25,0 1,0-24,0 0,0 23,0-23,0 24,24-1,-24-23,24 24,-24-24,0-1,0 1,0 0,24 0,-24 0,0-24</inkml:trace>
  <inkml:trace contextRef="#ctx0" brushRef="#br0" timeOffset="105058">18264 12025,'0'0,"0"24,-24-24,0 24,24 24,-47-25,47 25,0 0,0-1,0 1,0-24,0-1,0 49,0-48,0 0,0-1,0 49,0-48,23-1,-23 25,24-24,0 0,0 23,0-47,-1 48,1-48,0 48,0-25,0-23,23 24,-23 0,0-24,24 0,-1 0,-23 0,24 0,-25 0,-23 0,24-24,0 0,-24 24,24 0,-24-23,0 23,24-24,-24 24,0-24,0 0,0 24,0-24,0 0,0 1,-24 23,24-24,-24 24,24 0,0 0,-24-24,24 24,-24 0,24 0,-23 0,-1 0,24 0,-24 0,24 0,-24 0,24 0,-24 0,1 0,23 0,-24 24,24-24,-24 0,24 24,0-24,-24 23,0 1,24 0,0-24,0 24,0-24,0 24,0 0,0-24,0 0,24-24,-24 24,24-24</inkml:trace>
  <inkml:trace contextRef="#ctx0" brushRef="#br0" timeOffset="105626">19216 11978,'0'0,"0"23,0 1,0 0,0 0,0 24,0-1,0 1,0-1,0-23,0 48,0-49,24 25,-24-24,0 24,0-25,24 1,0 24,-24-48,0 24,0-24,0 23,24-23,-24 24</inkml:trace>
  <inkml:trace contextRef="#ctx0" brushRef="#br0" timeOffset="106322">19026 12406,'0'0,"24"0,-24 0,0 0,23-24,-23 24,24 0,-24 0,48-23,-48 23,24-24,-1 24,-23-24,24 24,0 0,-24 0,0-24,24 24,0 0,-24 0,24 0,-24 0,23 0,-23-24,0 24,24 0,0 0,-24 0,24 0,-24 0,24 0,-24 0,0 0,23 0,1 0,-24 0,0-23,24 23</inkml:trace>
  <inkml:trace contextRef="#ctx0" brushRef="#br0" timeOffset="107642">19669 11906,'0'0,"0"24,0-24,0 24,0-24,0 47,0 1,0 0,0-1,0 1,0 0,0-1,0 1,0-1,0-23,0 0,0 24,0-1,0-23,24 0,-24 0,0 0,23-1,-23 25,0-48,0 24,0 0,0-1,0-23,0 24,0-48,0 1,0 23,0-24,24 0,-24 0,0 0,0 24,0-23,0-1,24 0,-24 24,24-24,-24 24,0-24,24 24,-24-23,23 23,-23 0,24-24,0 24,-24 0,0 0,24 0,-24 0,0 0,24 24,-24-24,0 23,0-23,0 0,0 24,0-24,0 24,0 0,0 0,0-24,0 23,0 1,0 0,-24-24,24 24,-24-24,24 24,0-1,-24-23,24 24,0-24,-24 24,24-24,0 0,-23 24,-1-24,24 24,0-24,-24 0,24 0</inkml:trace>
  <inkml:trace contextRef="#ctx0" brushRef="#br0" timeOffset="108954">20097 12692,'0'0,"0"-24,24 24,-24-24,0 24,24 0,-24 0,0 0,24 0,0 0,-24-23,0 23,23 0,-23 0,24 0,-24 0,0 0,0 23,0-23,0 24,24-24,-24 24,0-24,0 48,0-48,0 23,0-23,0 24,-24 0,24-24,-24 24,24-24,0 24,-23-24,23 24,0-24,-24 23,24-23,0 24,0-24,-24 0,24 24,0-24,-24 0,24 24,0 0,0-24,0 0,0 0,24 0,-24 23,0-23,24 0,-24 0,24 0,-24 0,23 0,1 0,-24 0,24-23,-24 23,24 0,0 0,0 0,-1 0,-23 0,24 0,0-24,-24 24,24 0,-24 0,24 0,-24 0,23 0,-23 0,-23 0</inkml:trace>
  <inkml:trace contextRef="#ctx0" brushRef="#br0" timeOffset="110497">17478 13383,'24'0,"-24"0,24 0,-1 0,1 0,24 0,23 0,25 0,-25-24,48 24,24 0,-24 0,48 0,23 0,-71 0,24 0,-71 0,-25 0,-47 0,48 0,23 0,1 0,-1 0,1 0,23 0,-24 0,25 0,-49 0,48 0,-23 0,-25-24,1 24,0 0,-25 0,49 0,-1 0,1 0,-1 0,1 0,-1 0,1 0,-25 0,1 24,-1-24,1 0,0 24,-1-24,1 0,23 0,-23 0,0 0,-1 23,-23-23,-24 0,24 0,0 0,-24 0</inkml:trace>
  <inkml:trace contextRef="#ctx0" brushRef="#br0" timeOffset="112441">18859 13859,'0'-24,"0"24,0-24,0 24,24 0,-24-24,24 1,-24-1,47 24,-23-48,0 48,0-24,-24 24,24 0,-1 0,-23 0,24 0,0 0,0 0,-24 0,24 0,-24 0,0 24,0-24,0 0,0 24,0-24,0 24,0-24,0 24,0-1,0 1,0-24,0 24,0 0,0 0,0-1,0 1,0 24,-24-48,24 24,-24 0,24-24,0 23,0 1,0-24,-24 24,24-24,0 24,-24-24,24 0,-23 24,23-1,0-23,0 24,-24-24,24 0,0 24,0-24,-24 0,24 24,0-24,0 24,-24-24,24 0,-24 0,24 23,0-23,0-23,0-1,-23 24,23 0,0-24,0 24,0-24,0 24,0 0,0-24,0 1,0 23,0 0,23 0,-23-24,0 24,24 0,-24 0,24 0,-24 0,24 0,0 0,-1 0,1 0,0 0,0 24,0-24,-24 0,23 23,-23-23,24 24,-24-24,24 0,0 0,-24 24,24-24,0 0,-1 0,1 24,-24-24,24 0,-24 24,24-24,0 0,-24 0,0 0,23 0,-23 0,24 0</inkml:trace>
  <inkml:trace contextRef="#ctx0" brushRef="#br0" timeOffset="114777">21788 13049,'0'0,"-24"0,24 0,0 0,0 24,0-24,0 24,0-24,0 0,24 0,-24 0,24 0,-24 0</inkml:trace>
  <inkml:trace contextRef="#ctx0" brushRef="#br0" timeOffset="116129">22193 12454,'0'0,"0"0,24 0,-24-24,0 0,23 0,1 24,0-23,0-1,-24 24,24 0,0-24,23 0,25 24,-49 0,1 0,0 0,0 0,-24 0,24 0,-24 0,0 0,0 24,24-24,-24 0,0 24,23-24,-23 24,0-24,0 47,0-23,0 0,0 0,0-24,0 47,0-23,0 0,0 0,-23 23,23 1,-24-24,0 23,24-23,0 0,-24 0,24 0,-24 0,24-1,-24 1,24-24,-23 24,23 0,0-24,-24 24,24-1,0-23,-24 24,24-24,-24 24,24-24,-24 24,24 0,0-24,-23 23,23-23,0 24,-24-24,0 24,24 0,0-24,0 0,0 0,24 0,-24 0,24 0,-1 0,25 0,0 0,-1-24,1 24,-24 0,0 0,23 0,1 0,-1 0,-23 0,0 0,0-24,0 24,-1 0,-23 0,24 0,-24 0,24 0,0 0,-24 0,24 0,-24 0,23 0,-23 0,24 0,0 0,-24 24,24-24,-24 0,0 0</inkml:trace>
  <inkml:trace contextRef="#ctx0" brushRef="#br0" timeOffset="117009">13763 13240,'0'0</inkml:trace>
  <inkml:trace contextRef="#ctx0" brushRef="#br0" timeOffset="118593">12501 12716,'0'0,"0"-24,0 24,0-24,0 24,24-24,-24 24,24-23,-24-1,24-24,23 24,-23 1,0-25,24 48,-25-24,1 0,0 24,0 0,23-24,-23 24,-24 0,48 0,-48 0,24 0,-1 0,1 24,0-24,0 24,-24-24,24 24,-24 0,23 0,1-1,-24 1,24 0,-24 0,0 0,0-24,0 47,0-23,0 0,0 23,0 1,0-24,-24 0,0 23,24-23,-23 0,23 24,-48-25,48 1,0-24,-24 0,24 24,0-24,0 0,-24 0,1 24,-1 0,24-1,-48 1,24 0,1 0,-1 0,0-24,24 47,-24-47,24 24,0-24,0 24,-24-24,24 24,0 0,0-24,0 23,0-23,0 24,0-24,24 0,-24 0,24 0,47 24,-47-24,-24 0,24 0,0 0,-24 0,24 0,-1 0,1 0,-24 0,0 24,24-24,-24 0</inkml:trace>
  <inkml:trace contextRef="#ctx0" brushRef="#br0" timeOffset="120185">13692 13264,'0'0,"0"23,0-23,24 0,-24 0,0-23,23 23,-23-24,0 24,0-24,-23 24,-1 0,24 0,-24 0,24 0,0 0,0 0,0 24,0-24,24-24,-24 24,0-24,24 24,-24 0,0-24</inkml:trace>
  <inkml:trace contextRef="#ctx0" brushRef="#br0" timeOffset="123041">14644 14859,'0'0,"24"0,-24-24,0 24,24 0,0-24,0 24,-1-23,-23-1,48 24,-48 0,48-24,-48 0,23 24,25 0,-48 0,24 0,24 0,-48 0,23 0,1 0,0 24,-24-24,24 24,23 0,-23-1,24 25,-48 0,24-25,-1 1,-23 0,24-24,-24 48,0-25,0 1,0 0,0 24,0-48,0 47,0-23,0 24,0-24,-24-1,1 49,23-48,-24-1,24 25,-24-24,24 0,-24 0,24-24,-24 23,24-23,0 48,-23-48,-1 0,24 24,-24-24,24 0,-24 0,24 24,0-24,-24 23,24-23,-23 0,-1 0,0 0,24 0,-24 0,0 0,24 0,-24 0,-23 0,47 0,-24 0,0 0,0 0,1 0,23-23,0 23,0-24,-24 24,24 0,-24 0,24-24,-24 0,24 0,0 1,-24-1,24 0,0-24,0 24,0 1,0-25,24 48,-24-24,24 0,0 1,23 23,-23 0,0-24,24 24,-1 0,-23 0,0 0,0 0,0 0,-1 0,1 24,-24-24,24 0,0 23,0-23,-1 24,1 0,0-24,-24 24,48 0,-48-1,47-23,-23 24,-24 0,24-24,0 24,-1-24,-23 0,0 0,0 24,24-24,0 0,-24 0,0 0,24 0,-24 24,24-24,-24 0,0 23,24-23,-1 0,-23 0,24 0,-24 0,24 0</inkml:trace>
  <inkml:trace contextRef="#ctx0" brushRef="#br0" timeOffset="124905">15883 14740,'-24'0,"0"0,24-24,-24 24,24 0,-24 0,24 0,-23 0,-1 0,24 24,-24-24,24 24,0-24,0 24,-24-24,24 23,0 1,0-24,0 24,0-24,0 24,0-24,0 24,0-1,0 1,24 0,0 0,0 0,-1-1,25 1,-24 0,0 0,23 0,1 0,-24-1,47 1,-47 0,0 0,23-24,-23 24,0-24,0 23,-24-23,0 0,47 24,-47-24,0 24,24-24,-24 0,0 0,0 24,0-24,24 0,-24 24,0-1,0-23,0 24,0-24,0 24,0-24,0 24,-24-24,0 24,24-24,0 0,0 24,-23-24,23 23,-24-23,24 0,0 0,-24 0,24 24,-24-24,24 0,-24 0,24 0,-24 0,24-24,0 24,0-23,-23 23,23 0,-24 0,24-24,0 24,0 0,0-24,0 24,0-24,0 0,0 24,0-24,-24 24,24 0,0-23,0 23,0-24,0 0,0 24,0-24,0 24,0-24,0 24,24-47,-24 47,0-24,24 0,-24 0,0 24,23-23,-23-1,24 0,-24 0,0 24,0-24,0 0,0 1,24 23,-24-24,0 0,0 0,0 24,0-24,0 24,0-23,-24 23,24-24,-24 24,24 0,0 0,0-24,0 24,-23 0,23-24,0 24,-24 0,24-24,-24 24,0 0,0-23,1 23,-25-24,24 24,-23-24,23 0,0 24,0-24,0 24,24 0,-23 0,-1 0,24 0,0 0,0 24,0-24,0 0,24 24,47 0,0 47,25-23</inkml:trace>
  <inkml:trace contextRef="#ctx0" brushRef="#br0" timeOffset="125425">16883 15049,'0'0,"47"0,1 0,23 0,1 0,23 0,24 0,0 0,-24 0,1 0,-49 0,1 0,-48 0,-24 0,24 0,-24 0,24 0,-24 24</inkml:trace>
  <inkml:trace contextRef="#ctx0" brushRef="#br0" timeOffset="126001">16954 15407,'0'0,"24"0,-24 0,24 0,0 0,23 0,1 0,-1 0,25 0,-1 0,1 0,23 0,-47 0,23 0,-47 0,-24 0,24 0,-1 0,-23 0,24 0,-24 0,24 0,-24-24,0 24,24 0,0 0,-24-24,0 24,24 0,-24 0</inkml:trace>
  <inkml:trace contextRef="#ctx0" brushRef="#br0" timeOffset="126545">18407 14740,'0'0,"0"24,0-24,0 24,0-1,0 25,0 23,0-23,0 23,0 1,0-1,0 1,0-1,0 1,0-25,23 25,-23-25,0-47,0 24,0 0,0 0,0-24,24 0,-24-24,0 0</inkml:trace>
  <inkml:trace contextRef="#ctx0" brushRef="#br0" timeOffset="127545">18740 14764,'0'0,"0"24,0-1,-24 1,24 0,0 47,0-47,0 48,0-25,0 1,0 0,0-1,0 25,0-25,0 1,24-1,0-23,-24 48,0-72,24 24,-24-1,0 1,24-24,-1 24,-23-24,0 0,24 0,-24 24,24-24,0 0,0 0,-1 0,-23-24,48 24,-48-24,24 24,-24-24,24 24,-24-23,23-1,-23 0,24 0,-24 0,0 0,24 24,-24-47,0 47,0-24,0 0,0 24,0-24,0 1,0 23,0-24,0 24,-24 0,0 0,24 0,-23 0,23 0,-24 0,0 0,0 0,-23 24,23-1,0-23,0 24,0-24,24 48,-23-48,23 24,0-1,-24 1,0 0,24-24,0 48,0-48,0 24,0-24,-24 0,24 23,0-23,0 0,24 0,24-47</inkml:trace>
  <inkml:trace contextRef="#ctx0" brushRef="#br0" timeOffset="128088">19574 14716,'23'0,"-23"0,0 24,0-24,0 24,0 47,0 1,24-1,-24 0,0 1,0-1,0 1,0-25,0 1,0-24,0 0,0 23,0-47,0 24,0-24</inkml:trace>
  <inkml:trace contextRef="#ctx0" brushRef="#br0" timeOffset="128624">19288 15121,'0'0,"24"0,-24 0,47 0,1 0,23 0,1 0,-1 0,-23 0,23 0,1 0,-25 0,-23 0,24 0,-25 0,1 0,0 0,0 0</inkml:trace>
  <inkml:trace contextRef="#ctx0" brushRef="#br0" timeOffset="130048">20288 14549,'0'0,"0"24,0-24,0 24,0 47,0-23,0 0,0-1,0 25,0-25,0 25,24-1,-24-23,0 0,0-1,0 1,0-24,0 23,0 1,-24-24,24-1,0 25,0-24,-24-24,24 24,0-24,0 47,0-47,0 24,0-24,0 0,0-24,0 1,0 23,0-24,0 24,0-24,0 0,0 0,24-23,-24 23,0 0,24-24,-24 48,24-23,-24-1,0 0,23 24,-23-24,24 24,0 0,-24-24,24 24,-24 0,24 0,-24 0,23 0,1 0,-24 0,24 0,-24 0,0 0,0 24,24-24,-24 0,24 0,-24 24,23-24,-23 24,24-24,-24 24,0-1,24-23,-24 24,0-24,24 24,-24-24,0 24,24-24,-24 24,0-24,0 23,0-23,0 24,0-24,0 24,0 0,0-24,0 24,0-24,-24 24,24-24,-24 0,24 23,0 1,-24-24,24 0,-24 24,24-24,-47 0,47 0,-24 24,0-24,0 0,24 0,-23 0,23 0,-24 0,24 0,0-24,-24 24,24-24,-24 24,24 0</inkml:trace>
  <inkml:trace contextRef="#ctx0" brushRef="#br0" timeOffset="131688">21050 15526,'0'0,"24"0,-24-24,24 24,-24 0,23 0,-23-24,48 24,-48-24,24 24,0 0,-24 0,23 0,1 0,-24 0,0 0,0 24,0-24,0 24,24-24,-24 24,0 0,0-24,0 23,0-23,0 24,0-24,0 24,0 0,0-24,0 24,-24-24,24 0,-24 0,24 23,0-23,0 24,-23 0,-1-24,0 24,24-24,-24 24,24-1,-24 1,24-24,0 24,0-24,-23 0,23 24,0 0,-24-24,24 24,0-24,24 0,-24 0,23 0,-23 0,48 0,-48 0,24 0,23 0,-47 0,24 0,24 0,-24 0,-1 0,1 0,-24 0,48 0,-48 0,24 0,-24 0,23 0,-23 0,24 0,-24 0,24 0,0 0</inkml:trace>
  <inkml:trace contextRef="#ctx0" brushRef="#br0" timeOffset="133752">6310 4310,'0'0,"0"24,0-24,0 24,0-24,0 23,0 1,-24 0,24 0,0 0,0 0,0 23,0-23,0 0,0 23,0-23,0 0,-24 24,24-25,0 1,0 0,0 0,0-24,0 48,0-48,0 23,0-23,0 24,0-24,0 24,0 0,0 0,0-24,0 23,0 1,0 0,0-24,0 24,0 0,0-1,0 1,0-24,0 48,0-48,0 24,0 0,0-1,0 1,0-24,0 24,0-24,0 24,0 0,0-24,0 23,0-23,0 24,0-24,0 24,0 0,0-24,0 24,0-24,0 23,0-23</inkml:trace>
  <inkml:trace contextRef="#ctx0" brushRef="#br0" timeOffset="136056">6881 4667,'0'0,"0"-24,0 24,0-23,24 23,-24-24,0 24,0 0,24-24,-24 24,48-48,-48 48,23 0,1-23,0-1,-24 24,24 0,0 0,0 0,23-24,-23 24,-24 0,48 0,-25 0,1 0,0 0,-24 0,24 0,-24 0,24 0,0 0,-1 0,-23 24,0-24,24 0,-24 0,24 24,-24-24,24 0,-24 23,0-23,24 24,-24 0,0-24,23 24,-23 0,0-1,24 1,-24-24,0 48,0-48,0 24,0-1,0 1,0-24,0 24,0-24,-24 24,24-24,0 24,-23 0,23-24,0 23,-24 1,24-24,0 24,-24 0,0 0,24-24,0 23,-24 1,24-24,-23 24,23-24,-24 24,0-24,24 24,0-1,-24-23,24 0,-24 24,24-24,-24 0,24 24,-23-24,-1 24,24 0,0-24,-24 0,24 24,-24-24,0 23,24-23,-23 0,23 24,0 0,-24-24,24 0,0 0,-24 0,24 24,-24-24,24 0,0 0,0 24,-24-24,24 0,0 23,0-23,0 24,0-24,-24 0,24 24,0-24,0 24,0-24,0 0,24 0,-24 0,24 0,-24 0,48 24,-48-24,24 0,23 0,-23 23,0-23,23 0,-47 0,24 0,0 0,-24 0,24 0,0 0,-24 0,24 0,-24 24,23-24,-23 0,24 0,0 0,-24 0,24 0,-24 0,24 0,-24 0,23 0,1 0,-24 0,24 0,-24 0,24 0,-24 0,24 0,-1 0,-23 0,24 0,-24 0,24 0,-24-24,0 24,24 0,-24 0,24-23,-1 23,-23 0,24 0,-24 0,0 0,24 0,-24-24</inkml:trace>
</inkml:ink>
</file>

<file path=ppt/ink/ink20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15.834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22455 1024,'0'0,"0"24,0-24,0 24,0-24,24 23,-24 1,47 24,-23-24,0-1,24 25,-1-24,1 23,23 1,-23 0,-1-48,1 47,-24-23,23 24,1-48,24 47,-49-23,25 48,23-72,-23 47,-24-23,24 24,-48-48,47 24,-47-1,24-23,-24 0,24 24,-24-24,24 24,-1-24,1 24,-24-24,24 24,-24-24,0 0,24 23,-24-23,24 24,-1-24,1 48,0-24,0-1,23 1,-47-24,24 0,-24 24,24-24,0 24,-24-24,24 24,-24 0,24-24,-24 23,47 25,-23-24,24 0,-1-1,-23 1,48 24,-49-48,1 24,24-1,-24 1,-1 0,1-24,-24 24,48-24,-48 0,0 24,24-24,-24 24,23-24,-23 0,24 23,-24-23,24 0,-24 24,24-24,-24 0,24 0,-1 24,-23-24,0 24,24-24,-24 0,24 0,-24 24,24-24,0 0,-24 23,24-23,-24 0,47 24,-47 0,24-24,0 0,0 24,-24-24,23 0,-23 24,24-24,-24 23,24-23,-24 0,0 0,24 0,-24 24,24-24,-24 0,0 24,0-24,0 0,24 0,-24 0,0 24,23-24,-23 0,24 0,-24 24,24-24,-24 0,0 0,0-24,0 0,0 24,0-24</inkml:trace>
</inkml:ink>
</file>

<file path=ppt/ink/ink21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23.522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7239 6596,'0'0,"23"0,-23-24,0 24,0-24,24 24,-24-47,24-1,0-23,0 47,-24-48,0 1,24 0,-1 23,-23-23,24-1,-24 1,24-1,-24 1,24 23,0 1,-24-1,23 0,1 1,-24 23,24 0,0-24,0 25,-24-25,23 24,1 0,-24 1,0-1,24 0,-24 0,0 24,24-24,-24 0,24 24,-24-23,23 23,-23-24,0 24,0-24,24 0,-24 24,0 0,0-24,24 24,-24 0,0 0,0 24,0-24,0 24,0 47,0-23,0 24,0-1,0 24,0 0,24-23,-24-1,24 1,0-25,-1 1,-23 0,24-1,0-23,0 48,-24-72,24 23,-24 1,0-24,23 24,-23 0,0-24,0 0,0 24,24-24,-24 23,0-23,24 0,-24 24,0 0,0-24,0 24,0-24,0 24,0-1,24 1,-24 0,0-24,24 24,-24 0,0 0,0-24,0 23,24-23,-24 0,0 24,23 0,1 0,-24-24,24 24,-24-24,0 23,24-23,0 0,-24 24,0-24,0 24</inkml:trace>
</inkml:ink>
</file>

<file path=ppt/ink/ink22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24.402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7120 6025,'0'0,"23"0,-23 0,24 0,24 0,-1 0,49 0,-1 0,0 0,24 23,-24-23,-23 0,-24 24,-1-24,-23 0,0 0,0 0,-1 0,-23 0,24 0,-24 0,24 0,0 0,-24 0,0-24,24 24,-24-23</inkml:trace>
</inkml:ink>
</file>

<file path=ppt/ink/ink23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24.986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8763 5739,'0'0,"23"0,-23 0,24 0,24 0,0 0,-1 0,48 0,-23 0,-1 0,-23 0,23 0,-47 0,24 0,-48 0,24 0</inkml:trace>
</inkml:ink>
</file>

<file path=ppt/ink/ink24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25.546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9001 6191,'0'0,"24"0,-24 0,23 0,49 0,-25 24,1-24,23 0,-23 24,0-24,-24 0,23 0,-47 0,24 0,-24 0</inkml:trace>
</inkml:ink>
</file>

<file path=ppt/ink/ink25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26.626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11525 4096,'-24'0,"0"24,0-24,1 23,-25 1,24 24,-23-24,-1-1,24 1,-23 48,-25-49,24 25,1 24,-1-25,1 1,-1 23,0-23,24-1,-23 25,23-24,0-1,-23 25,23 47,0-72,-24 49,25-25,23-23,-24 23,24 0,0 1,0-1,-24 25,24-49,0 25,0-1,0 1,0-25,24 1,0-1,-24 1,23 23,1-47,0 24,-24 0,48-25,-25 25,1 0,0-48,24 47,23-23,-47 0,24 0,23-1,0-23,-47 24,0 0,24-24,-48 0,24 0,-1 0,1 0,-24-24,0 24,24-24</inkml:trace>
</inkml:ink>
</file>

<file path=ppt/ink/ink26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28.146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12025 5596,'-48'-24,"25"24,-25 0,24-24,0 24,-47-24,47 24,0 0,-23 0,47 0,-24 0,0 0,24 0,-24 0,0 24,24-24,-24 24,24 0,-23 0,-1 23,24-23,0 24,-24-1,24 1,0 0,0-25,0 1,0 24,0-48,0 48,0-48,24 23,-24 1,24-24,-1 24,-23-24,0 24,24-24,0 0,-24 24,24-24,0 0,0 0,-24 0,47 23,-23-23,-24 0,48 0,-48 0,23 0,1-23,0-1,-24 24,24-24,0 24,0-48,-1 25,1-1,-24-48,24 48,0 1,-24-49,24 25,-1-1,1-23,-24 23,0-24,0 25,0-25,0 1,0 23,0-23,0-1,0 25,-24-1,24 24,0 1,-23-49,23 48,0 1,0-25,0 24,-24 24,24-48,0 48,0-23,0-1,0 24,0-24,0 0,0 24,0 0,0 0,0 24,-24-24,24 48,0-1,0 1,0 23,0 1,-24-1,24 24,0-23,0 23,0 0,0 1,0-1,0-24,0 25,24-25,0 24,0-47,-24 0,0-1,23-23,1 24,-24-25,0 1,24 0,-24 0,24-24,-24 0,24 0,-24 24,0-24,23 0,-23 0,24 0,-24 0,48 0,-24 0,-1-24,25 24,-24-24,0 0,23 0,-23 1,0-1,0 0,0 24</inkml:trace>
</inkml:ink>
</file>

<file path=ppt/ink/ink27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28.690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12763 6025,'0'0,"0"23,0-23,0 24,24 24,-24-1,0-23,24 24,-24-1,0 1,0-24,0 0,0 47,0-47,0 0,0 0,24 23,-24-23,0 0,0 0,0-1,0-23,0 24,0-24,0-24</inkml:trace>
</inkml:ink>
</file>

<file path=ppt/ink/ink28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31.321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13382 5477,'0'0,"0"24,-24-24,24 0,0 23,0-23,0 24,0-24,0 0,24 0,-24 0,24 0,-24 0,0-24,24 24,-24-23,0 23,0 0,0-24,0 24,0-24,0 24,0-24,-24 24,24 0,-24 0,24 24,0-24,-24 0,24 24,0-24,0 24,0-24</inkml:trace>
</inkml:ink>
</file>

<file path=ppt/ink/ink29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32.946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14597 5715,'0'0,"0"0,-24 0,0 0,24-24,0 24,-24 0,24 0,-24-24,24 24,-47 0,23 0,0 0,-23 0,23 24,-24 0,1 0,-1 23,0-47,24 48,-23-24,23 23,0 1,0-24,24 0,0 0,-23-1,23 1,0 24,0-48,0 47,0-23,23-24,-23 48,24-48,0 47,-24-23,24 0,0-24,-1 24,-23-24,24 0,0 0,-24 0,24 0,-24 0,24 0,0-24,-1 24,-23-24,24 24,0-24,0 1,0-1,-1-24,25 24,-48-23,24-1,23 1,-47 23,24-48,0 1,0-24,-24 23,0 1,24-25,-24 1,0 24,0-1,23 1,-23-1,0 1,0 23,0 1,24-1,-24-23,0 47,0 0,0 0,24 0,-24 1,0-1,0 24,0-24,0 24,0-24,24 0,-24 24,0 0,0 24,-24-24,24 24,-24 0,24 23,-24 1,1 0,-1 23,24 1,0-1,0 24,0-23,0 23,0 0,0-23,0 23,0-24,0 1,24-1,-1-23,-23-1,0-23,0 24,24-48,0 24,-24 0,0-24,0 23,24 1,-24-24,0 0,0 24,24-24,-24 24,0-24,0 0,24 24,-24-1,23-23,-23 0,0 0,24 24,-24-24,0 0,24 0,-24 24,24-24,0 0,-24 0,23 0,-23 0,0-24,24 24,-24-24,48 24</inkml:trace>
</inkml:ink>
</file>

<file path=ppt/ink/ink3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7:59:04.111"/>
    </inkml:context>
    <inkml:brush xml:id="br0">
      <inkml:brushProperty name="width" value="0.08819" units="cm"/>
      <inkml:brushProperty name="height" value="0.35278" units="cm"/>
      <inkml:brushProperty name="color" value="#FFFF00"/>
      <inkml:brushProperty name="tip" value="rectangle"/>
      <inkml:brushProperty name="rasterOp" value="maskPen"/>
    </inkml:brush>
  </inkml:definitions>
  <inkml:trace contextRef="#ctx0" brushRef="#br0">2357 4715,'0'0,"0"24,24-24,-24 0,0 0,24 23,-24-23,0 0,23 24,-23-24,24 0,0 24,-24 0,24-24,-24 0,24 24,-24-24,24 0,-1 0,-23 24,0-24,24 0,-24 0,0 23,24-23,-24 0,0 24,24-24,0 0,-24 0,23 24,-23-24,0 0,24 0,-24 24,24-24,-24 0,24 0,-24 24,24-24,0 23,-24-23,23 24,1-24,-24 0,0 24,24-24,-24 0,24 0,-24 24,0-24,24 0,-24 24,23-24,-23 0,0 0,24 0,-24 0,0 23,24-23,-24 0,0 0,24 0,-24 24,24-24,-24 0,0 0,23 0,-23 0,0 24,24-24,-24 0,0 24,24-24,0 0,-24 0,0 0,24 0,-24 24,23-24,-23 0,0 24,24-24,0 0,-24 0,24 0,-24 0,0 23,24-23,-24 0,0 24,24-24,-1 0,-23 0,0 0,24 0,-24 0,24 0,-24 0,0 24,24-24,0 0,-24 0,0 0,-24 0,0 0,24 0,-24 24,0-24,1 0,-1 0,-24 0,48 0,-48 0,48 24,-23-24,-1 0,24 0,-24 23,0-23,0 0,24 0,-23 0,-1 0,24 0,-24 24,24-24,-24 0,24 0,0 0,-24 0,24 24,0-24,-23 0,23 0,-24 0,24 0,0 24,-24-24,24 0,0 0,-24 0,24 0,-24 0,1 0,23 0,-24 0,24 0,0-24,-24 24,24-24,0 24,0 0,0-24,-24 24,24 0,-24 0,24-23,0 23,0-24,-24 0,24 24,0 0,0-24,-23 24,23-24,0 24,-24 0,24-23,-24 23,24-24,0 24,0 0,-24 0,24-24,0 24,0 0,-24 0,24-24,0 24,0 0,-23 0,23-24,-24 24,24 0,0-24,-24 24,24 0,0 0,-24 0,24-23,0 23,-24 0,24 0,-24 0,24 0,-23 0,23 0,-24 0,24 0,0 0,0 23,0-23,0 24,24-24,-24 0,0 0,23 24,1 0,24-24,0 24,-1 0,-23-24,24 23,-1 1,-23-24,0 0,0 24,-24-24,24 24,-24-24,23 0,-23 0,24 24,-24-24,24 0,-24 0,0 0,24 0,0 0,-24 23,0 1,-24-24,24 0,-24 24,24-24,0 0,-24 24,24-24,-47 0,47 24,-24-1,0-23,0 24,24-24,-24 0,24 24,-24-24,24 0,-23 24,-1-24,24 0,-24 24,24-24,-24 0,24 0,-24 0,1 0,23 0,-24 0,24 0,-24 0,24 0,-24 0,0 0,24 0,-24 0,24-24,0 0,0 24,0 0,0-24,0 24,0-24,0 24,0-23,0-1,0 24,0-24,0 24,0 0,0-24,0 24,0-24,0 1,-23 23,23 0,0 23,-24-23,24 0,0 24,0 0,0 0,0-24,0 24,-24-1,24 1,0 0,0 0,0 0,0 0,-24-1,24 1,0-24,-24 24,24 0,0 0,0-24,0 23,0 1,0 0,0-24,0 24,-23-24,23 0,0 24,0-24,0 23,0 1,0-24,0 24,0-24,0 24,0-24,0 24,0 0,0-24,0 23,0-23,0 24,0-24,0 0,0 24,0 0,23-24,-23 0,0 24,0-24,0 23,0-23,0 24,0-24,0 24,0 0,0-24,0 0,0 24,0-24,0 23,0-23,0 24,0 0,0-24,0 24,0-24,24 0,-24 24,0-24,0 24,0-1,0-23,0 24,0-24,0 24,0-24,0 24,0 0,0-24,0 0,0 23,0-23,0 24,0-24,0 24,0 0,24-24,-24 0,0 24,0-24,0 23,0-23,0 24,0 0,0-24,0 24,0-24,0 24,0-24,0 24,0-1,0-23,0 24,0-24,0 24,0-24,0 24,0 0,0-24,0 23,0-23,0 0,0-23,24 23,-24-24,24 24,-24 0,0-24,0 24,0-48,23 48,-23-23,0-25,0 24,24 0,-24 0,0 1,0-1,0-24,0 24,0 1,0-1,24 0,-24 0,0 0,0 24,0-23,0-1,0 24,0-24,0 24,0-24,0 24,0-24,0 0,0 24,0-23,0 23,0-24,0 24,0-24,0 0,0 24,0-24,0 24,-24 0,24-23,0 23,0-24,0 0,0 24,-24 0,24-24,0 24,0-24,0 24,0-23,0-1,0 24,0 0,0-24,24 24,-24 0,0-24,24 24,-24-48,24 48,0-23,-24 23,24-24,-1 0,-23 24,24-24,0 24,0-24,-24 24,24 0,-24-23,23-1,1 24,-24 0,0-24,24 24,0 0,-24 0,0-24,24 24,-24-24,24 24,-24-23,0 23,23 0,1-24,-24 24,0 0,24-24,-24 24,24 0,-24-24,24 0,-1 24,-23 0,24-24,-24 24,0-23,24 23,-24 0,24-24,0 24,-24-24,0 24,23 0,-23-24,24 24,-24 0,24-24,-24 24,24 0,-24-23,24 23,-24-24,0 24,23 0,-23 0,0-24,24 24,-24 0,0 0,24 0,-24-24,24 24,-24 0,0 0,-24 0,24 24,-24 0,24-24,-24 47,1-23,23 0,-24 0,24 0,-24-1,0 1,24 0,-24-24,24 24,0-24,-23 24,23-24,0 24,-24-1,24-23,-24 0,24 24,0-24,0 0,-24 24,24-24,0 0,-24 24,24 0,0-24,-23 0,23 23,-24-23,24 0,0 24,0-24,0 0,-24 24,24-24,0 24,0-24,-24 24,24-24,0 0,-24 23,24-23,-23 0,23 24,0 0,0-24,0 0,-24 0,24 24,0-24,0 0,0 24,0-24,-24 0,24 24,0-1,0-23,0 0,0 24,-24-24,24 0,-24 24,24-24,0 0,0 24,0 0,-24-24,24 0,0 23,0-23,0 24,0-24,-23 0,23 24,0 0,0-24,0 0,0 24,-24-24,24 0,-24 23,24-23,0 0,0 24,-24 0,24-24,0 24,0-24,0 24,-24 0,24-1,0-23,0 24,-23-24,23 24,-24 0,24 0,0-24,0 23,-24 1,24 0,0 0,-24 0,24-1,0-23,-24 24,24 0,0 0,0-24,0 24,0-24,0 24,-24-24,24 0,0 23,0 1,0-24,0 0,24 0,-24 0,0-24,24 24,-24 0,24-23,0-1,-24 24,24-48,-24 48,0-24,23 0,-23 1,24-1,0 24,-24-48,0 48,24-24,-24 24,0-47,24 47,-24-24,23 24,-23-24,24 24,-24 0,0-24,24 1,-24 23,0 0,0-24,24 24,-24-24,0 24,0 0,24-24,-24 0,24 24,-24-24,0 24,23-23,-23 23,0-24,0 0,24 24,-24-24,0 24,0 0,0-24,0 24,24-23,-24-1,0 24,24-24,-24 24,0-24,0 24,24 0,-24-24,0 24,23-23,-23-1,0 24,0-24,0 24,24-24,-24 24,24 0,-24-24,0 0,0 24,24 0,-24-23,0 23,0-24,24 24,-24 0,0-24,0 0,23 24,-23 0,0-24,24 24,-24 0,0-23,0 23,0 0,24 0,-24-24,0 0,0 24,0 0,0-24,0 24,24 0,-24-24,0 24,0 0,0-23,0-1,24 24,-24 0,0-24,23 24,-23 0,0 0,0-24,0 24,24 0,-24-24,0 0,0 24,0-23,24 23,-24 0,24-24,-24 24,24-24,-24 0,0 24,0-24,24 24,-24-23,0 23,0-24,0 24,23 0,-23-24,0 0,-23 24,-1 24,24-24,0 0,-24 24,0-24,0 24,0-1,24-23,-47 24,47 0,-24 0,0 0,0-1,24-23,-23 24,-1-24,24 24,-24 0,24 0,-24-24,24 0,-24 24,1-24,23 47,-24-47,24 24,-24-24,24 24,-24-24,0 24,1-1,23-23,-24 24,0-24,24 0,0 0,-24 24,24-24,-24 24,24-24,0 24,-47-24,47 23,0-23,-24 24,24-24,-24 0,0 24,24 0,0-24,0 24,-24-24,24 0,-23 24,23-24,0 23,-24-23,24 24,0-24,-24 24,0-24,24 24,0-24,0 24,-24-24,24 23,0-23,-24 24,24-24,0 0,0 24,-23-24,-1 24,24 0,0-24,0 0,0 23,-24-23,24 24,0-24,0 0,0 24,0-24,0-24,24 24,-24-24</inkml:trace>
</inkml:ink>
</file>

<file path=ppt/ink/ink30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34.129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15216 6001,'0'0,"0"0,0-24,24 24,-24 0,0-24,23 24,-23 0,24-24,-24 24,24-24,0 24,0 0,-1 0,1 0,0 0,-24 0,48 0,-48 24,24-24,-24 0,0 24,23-24,-23 24,0 0,0 0,0-24,0 47,0-23,0-24,0 48,0-25,0 25,-23-24,-1 23,24-47,0 48,-24-48,24 24,-24-24,24 24,-24-24,24 24,0-1,-24-23,24 24,0-24,-23 24,-1-24,24 24,0-24,-24 24,24-1,0-23,0 0,-24 24,24-24,0 24,0-24,0 0,0 0,0 24,24-24,-24 0,24 0,-24 0,24 0,-24 0,23 0,25 0,-24 0,24 0,-25 0,1 0,0 0,0 0,0 24,-1-24,-23 0,24 0,-24 0,24 0,0 0,-24 0,24 0,-24 0,24 0,-24-24,0 24,0-24,23 24,-23-24,0 0,0 1,0-1,0 24</inkml:trace>
</inkml:ink>
</file>

<file path=ppt/ink/ink31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35.617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15525 4096,'0'0,"0"0,24 0,-24 24,0-24,24 23,24 1,-25 0,1 0,0 0,48 23,-49 1,25-1,47 25,-23-1,23 1,-24-48,-23 47,-24-47,23 23,-47-23,24 0,0 0,-24 24,48-25,-48 25,47 0,-23-1,-24 1,48-1,-48 1,47 24,-23-25,-24 1,24 47,24-47,-25 23,1-23,-24 23,48-23,-48 23,0 1,0-25,0 1,0-24,0 23,0 1,0 23,0-47,-24 24,24-24,0 23,-24 1,24-24,-24 0,24 23,0-47,-23 48,23-24,0-24,-24 47,0-47,24 24,0 0,0 0,-24-24,24 23,0-23,-24 24,24-24,0 24,0 0,-23-24,23 0,-24 0,24 24</inkml:trace>
</inkml:ink>
</file>

<file path=ppt/ink/ink32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39.745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9953 7477,'24'0,"-24"0,24 0,0 0,23 0,25 0,-1-24,24 24,25 0,-25 0,0 0,0 0,-47 0,23 0,1 0,-1 0,24 0,1 0,47 0,-24 0,-24 0,0 0,-23 0,-1 0,24 24,-47-24,23 0,1 0,-48 0,23 0,-23 0,24 0,23 0,-23 0,47 0,-24 24,25-24,-1 24,0-24,24 24,-24-1,48-23,24 24,-48 24,48-24,-24 23,-1-23,-22 0,-1 0,0-1,-24 1,24 0,0 0,0-24,-24 0,1 24,-1-24,-24 24,1-24,-1 0,1 0,-25 0,1 23,-1-23,25 0,-24 0,-1 0,25 0,-25 0,25 0,-25 0,49 0,-49 0,48 0,-47 0,23 24,-23-24,0 0,-1 0,25 0,-48 0,-1 0,1 0,24 0,-24 0,0 0,-1 0,1 0,0 0,24 0,-25 0,1 0,0 0,24 0,-25 0,1 0,0 0,-24 0,24 0,0 0,-24 0,23 0,1 0,-24 0,24 0,0 0,-24 0,0 24</inkml:trace>
</inkml:ink>
</file>

<file path=ppt/ink/ink33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19:41.825"/>
    </inkml:context>
    <inkml:brush xml:id="br0">
      <inkml:brushProperty name="width" value="0.08819" units="cm"/>
      <inkml:brushProperty name="height" value="0.35278" units="cm"/>
      <inkml:brushProperty name="color" value="#0070C0"/>
      <inkml:brushProperty name="tip" value="rectangle"/>
      <inkml:brushProperty name="rasterOp" value="maskPen"/>
    </inkml:brush>
  </inkml:definitions>
  <inkml:trace contextRef="#ctx0" brushRef="#br0">12596 8549,'0'0,"24"0,-24-24,0 24,0-24,24 24,-24 0,0-24,24 24,-24 0,0-24,48 1,-48 23,47 0,-47-24,48 24,-24 0,47 0,-47 0,23 0,-23 0,0 0,0 0,0 0,-1 0,-23 0,0 24,0-24,0 0,0 23,0-23,0 48,24-48,-24 24,0-24,0 24,24 23,-24-23,0 0,0 24,0-25,0 1,-24 24,24-1,-24-23,1 0,23 24,0-25,-24 1,24 0,-24 0,24-24,-24 24,24-24,-24 24,24-24,-23 23,23 1,-24-24,0 24,0-24,24 24,-24-24,1 24,-1-1,24-23,-48 24,48-24,-24 24,24 0,-23 0,-1-24,0 47,0-23,0 24,0-48,24 24,-23-1,-1 1,24 0,0 0,0-24,-24 24,24-24,0 23,0-23,0 0,0 24,0-24,0 24,0 0,-24-24,24 0,24 0,-24 0,24 0,-24 0,47 0,1 0,24 0,-25 0,1 24,-24-24,23 23,-23-23,0 0,0 24,-24-24,23 0,-23 24,24-24,-24 0,24 0,-24 0,0 24,24-24,-24 0,24 0,-24 0,23 0,1 0,-24 24,24-24,24 0,-48 0,24 0,-1 0,1 0,0 0,-24 0,24-24,0 24,-24 0,23-24,-23 24,24 0,-24 0,24 0,-24-24,24 24,0 0,-24 0,0-24,24 24,-24 0,0 0,23 0,-23 0,24 0,0 0</inkml:trace>
</inkml:ink>
</file>

<file path=ppt/ink/ink34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20:10.495"/>
    </inkml:context>
    <inkml:brush xml:id="br0">
      <inkml:brushProperty name="width" value="0.08819" units="cm"/>
      <inkml:brushProperty name="height" value="0.35278" units="cm"/>
      <inkml:brushProperty name="color" value="#00B050"/>
      <inkml:brushProperty name="tip" value="rectangle"/>
      <inkml:brushProperty name="rasterOp" value="maskPen"/>
    </inkml:brush>
  </inkml:definitions>
  <inkml:trace contextRef="#ctx0" brushRef="#br0">22479 1095,'0'0,"0"24,0-24,0 24,0-24,0 0,0 24,0-24,0 24,0-1,0-23,0 24,0-24,0 24,0-24,0 24,0 0,0-1,0-23,0 24,0 0,0-24,0 24,0 0,0-24,0 24,0-1,0 1,0-24,0 24,0 0,0 0,0-24,0 47,0-47,0 24,0 0,0-24,0 24,0-1,0 1,0-24,0 48,0-48,0 24,0 0,0-24,0 47,0-47,0 24,0 24,0-48,0 47,0-23,0 0,0 0,0 23,0-47,0 48,0-24,23 23,-23-23,0 24,0-24,0 23,0-23,0 0,0 23,0-23,0 0,24 0,-24 0,0 23,0-23,0 24,0 23,0-23,24-1,-24 1,0 0,0-1,0 1,24-24,-24 0,0 23,0 1,0-24,0-1,0 1,0 24,0-24,0 0,0-1,0 1,0 24,0-24,0 23,0-23,0 0,0 23,0 1,0-24,0 0,0 23,0-23,0 48,0-49,0 1,0 0,0 24,0-25,0 1,0 24,0 0,0-25,0 1,0 24,0-1,0 1,0-24,0 23,-24 1,24 0,0-1,0-23,0 24,-24-1,24 1,0 0,0-1,-24 1,24 0,0 23,0 0,0-23,0 23,-23 1,23-24,-24 23,24-23,0-1,-24 25,24-25,0 25,0-25,0 1,0 0,0-25,0 25,0-24,0-24,0 47,0-47,0 24,0-24,0 24,0 0,0-24,0 24,0-24,0 24,0-24,0 23,0 1,0-24,0 24,0-24,0 24,0-24,0 24,0-24,0 23,0 1,0 0,0-24,0 48,0-25,0-23,0 48,0-48,0 24,0 0,0 0,0-1,0-23,0 48,0-48,24 24,-24-24,0 24,0-24,0 0,24 0,-24 0,0-24,23 24,-23-24,0 24,0-24,0 24,0-24,0 24,24 0,-24-23,0-1,24 24,-24-24,0 24,0-24,0 0,0 0,0 24,24-23,-24-1,0 0,0 0,0 24,0-47,0 47,24-24,-24 0,0 0,0 24,24-24,-24 1,0-1,0 0,0 0,0-24,0 25,23-25,-23 0,24 25,-24-25,0 0,0-23,0 23,24-23,-24-1,24 1,-24 0,24-1,-24 1,0-1,0 1,0-1,23 1,-23 23,0-23,0 23,0 1,0-1,24 0,-24 48,0-47,0 23,0 24,0-48,0 24,0 1,0-1,0 24,0-48,0 24,-24 1,24-1,0-48,0 25,0 23,-23-24,23 1,0-25,-24 1,24 23,0 1,0-25,0 24,0 1,0-1,0-23,0 23,0-23,0-1,-24 25,24-49,0 49,0-25,0 1,0 23,-24-23,24-1,0 25,0-25,0 25,0-25,0 25,0-25,0 1,0-1,0 25,-24-1,24 0,0 1,0 23,0-47,0 47,0-24,0 24,-23-23,23 23,0 0,0-24,-24 48,24-23,0-1,0 24,0-24,0 0,-24 24,24-47,0 23,0 24,0-24,0 0,-24 0,24 1,0 23,0-24,0 0,0 0,0 24,0-24,0 24,0-24,0 1,0 23,-24-24,24 24,0-24,0 24,0 24,0-24,0 24,0-1,0 1,0 24,0 0,0-1,0 25,0-25,0 25,0-25,0 1,24 23,-24 1,24-1,0 1,-24-1,0-23,0 23,24-23,-24 23,23-23,-23-1,0 25,0-24,0-1,24-23,-24 0,0 47,24-47,-24 0,24 23,-24 1,0 0,0-24,0-1,0 49,24-48,-24 23,0-23,0 47,23-47,-23 0,0 24,0-1,0-23,0 24,0-1,0 1,24 23,-24-47,24 24,-24-24,0 23,0 25,0-25,0-23,0 0,24 47,-24-47,0 0,0 0,0 24,0-25,0 1,0 24,0-24,0-1,0 1,0 0,0-24,0 48,0-48,-24 23,24 25,0-24,0 0,-24 23,24 25,-24-25,24 1,0 23,-23-23,-1 24,0-1,24 0,0 25,-24-25,0 1,24-1,-23 0,23-23,-24 23,0-23,24 24,-24-25,24 25,0-1,0-23,-24-25,24 25,-24 0,24-24,0-1,0 1,0 24,0-24,0-1,0-23,0 24,0-24,0 24,0-24,24 0,-24-24,0 24,24-24,-24-23,24 23,-24-24,0-23,24 23,0-23,-24-1,0 1,0 0,23 23,-23-24,0 25,0-25,24 25,-24-25,0 25,0-1,24 0,-24 1,0 23,0 0,0-23,0 23,0 0,0-24,0 25,0 23,0-48,0 24,0 0,0 0,0 1,0-1,24 0,-24 24,0-48,0 48,0-23,0-1,0 0,0 24,0-24,0 24,0-24,0 1,0-1,0 0,0 24,0-24,0 0,0 24,0-24,0 24,0-23,0 23,0-24,0 0,0 24,-24 0,24-24,0 24,0-24,0 24,0-47,0 23,0 24,0-48,0 25,0-1,0 0,0 0,0 0,0 0,0 24,0-47,0 47,0-24,-24 24,24 0,0 0,-24 24,24 23,-23-23,23 0,0 24,0-24,-24-1,24 25,0 0,-24-25,24 1,0 24,0-1,0-23,0 0,0 24,0-1,0-23,0 24,0-24,0 23,0 1,0-24,0-1,0 25,0-24,0-24,0 48,0-1,0-23,0 0,0-24,24 24,-24-1,0 1,0 0,0 0,0 0,0-1,0-23,24 48,-24-48,0 24,23 24,-23-48,0 23,0 1,0 0,0-24,24 0,-24 24,0-24,0 24,24-24,0 0,-24-24,0 0,0 24,0-24,24-23,-24-1,0 0,23 1,-23-1,0-23,0-1,0 1,0 23,0-23,0 23,0-23,0 23,0 0,0 25,0-49,0 48,0 0,0 1,0-1,0 0,0 0,0 24,0-24,0 24,0-47,0 47,0-24,0 24,0-48,0 48,0-23,0 23,0-24,0 0,0 0,0 0,0 24,0-47,-23 47,23-24,0 0,0 0,0 0,0 1,0-1,0 0,-24-24,24 48,0-47,0-1,0 24,0-23,0 23,0-24,0-23,0 47,0-24,0-23,0 23,0 1,0-1,-24-23,24 47,0-24,0 1,-24-1,24 0,0 1,0 23,-24-24,24 1,0-1,0 24,0 0,0-23,0-1,0 24,0 0,0-23,0-1,0 24,0 1,0-25,0 24,0 0,0 1,0-25,0 24,0 0,0 0,0 1,0-1,0-24,0 48,24-24,-24-23,0 47,0-24,0-47,0 23,0 24,24 0,-24-47,24 23,-24 1,0 23,0-24,0 1,0-1,0 24,24 0,-24-23,0 23,0 24,0-48,0 48,0-24,0 24,0-23,0-1,0 24</inkml:trace>
</inkml:ink>
</file>

<file path=ppt/ink/ink35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20:13.407"/>
    </inkml:context>
    <inkml:brush xml:id="br0">
      <inkml:brushProperty name="width" value="0.08819" units="cm"/>
      <inkml:brushProperty name="height" value="0.35278" units="cm"/>
      <inkml:brushProperty name="color" value="#00B050"/>
      <inkml:brushProperty name="tip" value="rectangle"/>
      <inkml:brushProperty name="rasterOp" value="maskPen"/>
    </inkml:brush>
  </inkml:definitions>
  <inkml:trace contextRef="#ctx0" brushRef="#br0">23407 3691,'0'24,"-23"-24,-1 0,24 0,0 24,0-24,0 23,-24-23,24 0,0 0,0 24,0-24,-24 0,24 24,0-24,0 0,0 24,0 0,-24-24,24 0,0 23,0-23,-24 0,24 24,0-24,0 24,0 0,0-24,0 24,0-24,0 23,0-23,0 24,0 0,0-24,0 24,0-24,0 24,24-24,-24 0,0 24,0-1,24-23,-24 0,0 0,0 24,24-24,-24 0,24-24,0 24,-24-23,0 23,0-24,0 24,23-24,-23 24,0-48,24 48,-24-24,24-23,-24 47,0-48,0 48,24-24,-24 1,0-1,0 0,0 0,0 0,24-23,-24 47,0-24,0-24,0 48,0-47,0 47,0-24,0-24,0 48,0-24,0 1,0-1,0 0,0 0,0 24,0-47,0 47,0-24,0 0,0 0,-24 24,24-24,0 24,0-24,0 24,0-23,0-1,-24 24,24 0,-24 0,24 24,0-24,0 0,0 23,0-23,0 48,0-24,0 0,0 0,0 23,0-23,0 0,0 0,0-1,24 1,-24 0,0 0,0-24,0 24,0-1,0 1,0-24,24 24,-24-24,0 24,0-24,24 24,-24 0,0-1,0-23,0 24,0-24,23 24,-23 0,0 0,0-24,0 23,24-23,-24 24,0 0,0-24,24 24,-24 0,24-1,-24-23,0 24,0-24,24 24,-24-24,0 24,23 0,-23-24,0 0,0 24,24-24,-24 0,24 0,-24 0,0 23,24-23,-24 0,0-23,24 23,-24-24,0 24,0 0,23 0,1-24</inkml:trace>
</inkml:ink>
</file>

<file path=ppt/ink/ink36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20:14.207"/>
    </inkml:context>
    <inkml:brush xml:id="br0">
      <inkml:brushProperty name="width" value="0.08819" units="cm"/>
      <inkml:brushProperty name="height" value="0.35278" units="cm"/>
      <inkml:brushProperty name="color" value="#00B050"/>
      <inkml:brushProperty name="tip" value="rectangle"/>
      <inkml:brushProperty name="rasterOp" value="maskPen"/>
    </inkml:brush>
  </inkml:definitions>
  <inkml:trace contextRef="#ctx0" brushRef="#br0">24074 3929,'0'0,"0"24,0-24,0 24,0-24,0 47,0-47,0 24,0 0,0-24,0 48,0-48,24 23,-24 1,0 0,0 0,0-24,0 24,0-1,0-23,0 24,0-24,0 24,0-24,24 24</inkml:trace>
</inkml:ink>
</file>

<file path=ppt/ink/ink37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20:18.423"/>
    </inkml:context>
    <inkml:brush xml:id="br0">
      <inkml:brushProperty name="width" value="0.08819" units="cm"/>
      <inkml:brushProperty name="height" value="0.35278" units="cm"/>
      <inkml:brushProperty name="color" value="#00B050"/>
      <inkml:brushProperty name="tip" value="rectangle"/>
      <inkml:brushProperty name="rasterOp" value="maskPen"/>
    </inkml:brush>
  </inkml:definitions>
  <inkml:trace contextRef="#ctx0" brushRef="#br0">20074 2929,'0'-24,"0"24,0 0,0-24,0 24,0-24,0 1,0 23,23-24,-23 0,0 0,0-23,0 47,0-24,24-24,-24 48,24-47,-24 23,0 0,24 24,-24-24,0 24,24-24,-24 24,23 0,-23-24,0 24,24 0,-24 0,0 0,24 0,-24-23,0 23,24 0,0 0,-24 0,24 0,-24 0,23 0,-23 0,24 0,0 0,0 0,0 0,-1 0,1-24,-24 24,24 0,0 0,-24 0,24 0,-24 0,23 0,-23-24,0 24,24 0,0 0,0 0,-24-24,24 0,-1 24,1 0,-24 0,24-23,0 23,0 0,-24-24,24 24,-1 0,1-24,-24 24,24-24,0 24,0-24,-24 24,23 0,-23-23,24-1,0 24,0-24,-24 24,24-24,-24 24,0-24,24 0,-24 24,0-23,23 23,-23-24,24 24,-24-48,0 48,24-24,-24 24,0-23,0-1,24 24,-24-24,0 0,0 24,0-24,0 1,0 23,0 0,0-24,0 24,0-24,0 24,0-24,24 24,-24-24,0 24,0 24,-24-24,24 0,0 24,0-24,0 24,0 0,0-1,0 1,0 0,24 0,-24-24,0 47,23-47,-23 24,24 0,0 0,0 0,-24-1,24 1,-24-24,23 24,1 0,0 0,-24-24,48 24,-48-24,23 23,1-23,0 24,-24-24,24 24,0-24,0 24,-1-24,25 0,-24 0,23 24,-23-24,0 0,0 0,0 0,-24 0,47 0,-47 0,24 0,24 0,-24 0,-1-24,25 24,-48-24,24 24,23 0,-23 0,0 0,24-24,-48 0,23 24,25 0,-24 0,0 0,23-23,-23 23,0 0,0-24,0 24,23 0,1-24,-24 24,23-24,-23 24,48-24,-49 24,1 0,24 0,-24-24,-1 24,25-23,0 23,-48 0,47 0,-23-24,-24 24,48-24,-24 24,23 0,-23 0,24 0,-1 0,-23-24,0 24,0 0,0 0,-1 0,-23 0,24 0,0 0,0 0,23-24,-23 24,0 0,0 0,0 0,-1 0,1 0,24 0,-24 0,-1 0,1 0,0 0,0 0,24 0,-25 0,1 24,24-24,-48 0,24 0,23 24,25 0,-25 0,1-1,-24 1,23-24,-23 24,24-24,-24 24,-24-24,47 24,-47 0,24-24,0 0,0 23,-1-23,1 24,24 0,-24 0,0 0,-1-24,1 0,0 23,0-23,0 24,-24 0,23-24,-23 0,0 24,24-24,-24 0,24 24,-24-24,24 23,0 1,-24-24,0 24,0-24,24 0,-24 24,0-24,0 24,0 0,0-1,23-23,-23 48,0-48,24 24,-24 0,0-1,0 1,0-24,0 24,0-24,0 24,24 0,-24-24,0 23,0-23,0 0,0 24,0-24,0 24,0-48</inkml:trace>
</inkml:ink>
</file>

<file path=ppt/ink/ink38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20:20.807"/>
    </inkml:context>
    <inkml:brush xml:id="br0">
      <inkml:brushProperty name="width" value="0.08819" units="cm"/>
      <inkml:brushProperty name="height" value="0.35278" units="cm"/>
      <inkml:brushProperty name="color" value="#00B050"/>
      <inkml:brushProperty name="tip" value="rectangle"/>
      <inkml:brushProperty name="rasterOp" value="maskPen"/>
    </inkml:brush>
  </inkml:definitions>
  <inkml:trace contextRef="#ctx0" brushRef="#br0">20455 762,'-24'0,"24"0,-24 0,24-24,-24 24,0 0,1-24,-1 24,0 0,0 0,0 0,0 0,1 0,-1 0,0 24,24-24,-24 24,24-24,-24 24,1 0,-1-1,0 1,24 0,-24 24,24-25,-24 1,24 24,0-24,0 0,0-1,0 1,0 0,0-24,0 24,24-24,-24 24,24-24,-24 0,24 0,-24 0,24 23,-1-23,-23 0,24 24,-24-24,24 0,-24 0,48 0,-48 0,23 0,-23 0,24-24,0 24,0-23,-24-1,0 0,24 24,0-24,-24 0,23 1,-23-25,0 48,24-24,-24 0,24 0,-24-23,0 23,0 24,0-48,0 1,0 23,0 0,0-23,0-1,0 24,0 0,0 0,0-23,-24 23,24 0,0 0,0 1,0-1,0 0,0 24,0-48,0 48,0-23,0-1,0 0,0 24,0-24,0 24,0-24,0 24,0-24,0 1,0 23,0 23,0-23,-24 24,24 0,0 0,0 24,0 23,0-23,0 23,0-23,0-1,0 1,24 0,-24-1,0-23,24 0,-24 23,0-23,0-24,24 24,-24 0,0-24,0 24,24-24,-24 23,23 1,-23-24,0 0,0 24,24-24,-24 24,0-24,24 0,-24 24,24-24,-24 24,24-24,-24 0,23 0,-23 0,0 23,24-23,-24 0,0 0,24 0,-24 24,0-24,24 0,-24 0,24 0,-24 0,23 0,-23 0,24-24,0 24,0-23,-24 23,0 0,24 0,-24-24,0 24,0 0,0-24</inkml:trace>
</inkml:ink>
</file>

<file path=ppt/ink/ink39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20:22.335"/>
    </inkml:context>
    <inkml:brush xml:id="br0">
      <inkml:brushProperty name="width" value="0.08819" units="cm"/>
      <inkml:brushProperty name="height" value="0.35278" units="cm"/>
      <inkml:brushProperty name="color" value="#00B050"/>
      <inkml:brushProperty name="tip" value="rectangle"/>
      <inkml:brushProperty name="rasterOp" value="maskPen"/>
    </inkml:brush>
  </inkml:definitions>
  <inkml:trace contextRef="#ctx0" brushRef="#br0">21026 857,'24'0,"-24"-24,24 24,-24-23,0 23,0 0,0-24,24 24,-24-24,0 24,23 0,-23-24,24 24,0-24,-24 24,24 0,-24 0,24 0,-24 0,0 24,0-24,0 0,0 24,0-24,0 48,0-48,0 23,0-23,0 24,0-24,0 48,0-48,0 24,0-24,0 23,0 1,0 0,0-24,0 24,0-24,0 24,0 0,0-24,0 23,0-23,-24 24,24-24,0 24,0-24,-24 0,24 24,0 0,0-24,0 23,0-23,0 0,0 24,0-24,0 24,0 0,0-24,24 0,-24 0,0-24,24 24,-24 0,23 0,-23 0,48 0,-48-24,24 24,-24 0,24 0,-1 0,-23 0,24 0,-24 0,0 0,24 0,-24 0,24 0,0 0,-24 0,0-24,23 24,-23 0,24 0,-24 0,0 0,0-23</inkml:trace>
</inkml:ink>
</file>

<file path=ppt/ink/ink4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7:58:27.850"/>
    </inkml:context>
    <inkml:brush xml:id="br0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1666 5072,'-23'0,"-1"0,24 0,-24 24,24-24,-24 0,0 24,1-1,23 1,-24-24,0 24,24-24,-24 24,24 0,-24-24,24 24,-23-1,23 1,0-24,-24 24,24-24,0 24,0 0,0-1,-24-23,24 24,0-24,0 24,0-24,0 24,0 0,0-1,0-23,0 24,0-24,0 48,0-48,0 24,0 0,0-1,24-23,-24 24,0 0,24 0,-24 0,23-24,-23 23,24-23,-24 24,24-24,-24 24,24-24,-24 24,0-24,47 24,-47-24,0 23,24-23,-24 0,24 0,0 0,-24 24,0-24,24 0,-24 0,23 0,-23 0,24 0,0 0,-24 0,0-24,24 24,-24 0,24-23,-24 23,0 0,0-24,24 24,-24 0,0-24,23 24,-23-24,0 24,0-24,0 24,24 0,-24-23,0 23,0-24,0 24,0 0,0-24,0 0,0 24,0-24,0 24,-24 0,24-23,-23 23,23 0,0 0,-24 0,24 0,-24 0,24-24,0 24,-24 0,0 0,24 0,-24 0,24 0,-23 0,23 0,0 0,0 24,-24-24,0 0,24 0,0 23,0-23,0 0,0 24,0-24,-24 0,24 24,0 0,0-24,0 24,0-24,0 23,0-23,0 24,0 0,0-24,0 0,24 0,-24 24</inkml:trace>
  <inkml:trace contextRef="#ctx0" brushRef="#br0" timeOffset="4351">4953 7834,'-24'0,"24"0,-24 0,0 0,24 0,0 0,0 24,-24-24,24 0,0 0,0 24,-23-24,23 0,0 24,0-24,0 0,0 24,0-24,0 23,0-23,23 0,-23 24,0-24,0 0,24 0,-24 24,0-24,0 0,24 0,-24 24,0-24,0 24,24-24,0 0,-24 0,23 0,-23 23,0-23,24 0,-24 24,24-24,-24 0,0 0,24 0,-24 24,0-24,0 24,24-24,-24 0,0 0,0 24,24-24,-24 0,23 0,-23 23,0-23,0 0,0 24,0 0,0-24,0 24,0-24,0 24,24-24,-24 0,0 24,0-1,0-23,-24 0,24 24,-23-24,23 0,0 0,0 24,-24-24,24 0,0 24,-24-24,24 24,0-24,-24 0,0 0,24 0,0 23,-24-23,1 0,-1 0,24 0,-24 0,24 0,-24 0,24 0,-24 0,1 0,23 0,-24 0,24 0,-24 0,24-23,-24 23,0 0,24-24,0 24,0 0,-24 0,24-24,0 24,0 0,0-24,0 24,-23 0,23-24,0 1,0 23,0 0,0-24,0 24,0-24,0 24,0-24,0 0,0 24,0 0,0-24,0 24,23 0,-23-23,0 23,0 0,24 0,-24-24,0 0,24 24,-24 0,0 0,24-24,0 24,-24 0,0 0,24 0,-24 0,0-24,23 24,-23 0,0 0,24 0,0 0,-24-23,0 23,24 0,-24-24,0 24,24 0,-24 0,0 0,23 0,-23-24,24 24,-24 0,0 0,0-24,24 24,-24 0,0 0,0-24,24 24,-24-23,0 23,0-24,-24 24,24 0,0-24,0 24,-24 0,24-24,0 24,-24 0,24 0,-23 0,23 0</inkml:trace>
  <inkml:trace contextRef="#ctx0" brushRef="#br0" timeOffset="8575">2286 4334,'23'0,"-23"0,24 0,-24 0,0-24,24 24,-24 0,0-24,24 24,0 0,-24 0,23-24,-23 1,24-1,0 24,0-24,-24 0,24 0,0 1,-1-1,1 24,0-24,-24 24,24-24,-24 24,47 0,-47-24,24 24,-24-24,0 24,24 0,0 0,-24 0,24-23,0 23,-1 0,1 0,24 0,-1 0,-23 0,24 0,-1 0,25 0,-25 0,1 0,0 0,-1 0,1 23,0 1,-25-24,25 24,0 0,-24-24,-1 0,1 24,-24 0,24-24,0 0,-24 23,24-23,-24 0,23 24,-23-24,24 0,0 24,-24 0,24-24,-24 0,0 0,0 24,24-24,-24 23,0-23,0 24,23 0,-23-24,24 24,-24 0,0-24,24 47,-24-47,0 24,24 0,0 0,-24 0,0-24,23 23,-23 1,0 24,24-48,-24 24,24-24,-24 23,24-23,-24 48,0-48,24 24,-24-24,24 0,-24 24,0-1,23 1,1-24,0 24,-24-24,24 24,0-24,-1 24,1-24,0 24,24-1,-24-23,-1 24,49-24,-25 24,1-24,0 24,-1 0,1-24,-24 0,23 23,-23-23,24 0,-24 0,-1 0,1 0,-24 0,24 0,0-23,-24 23,24-24,-24 24,0 0,23 0,-23-24,0 24,24 0,-24 0,0-24,0 24,-24 0,24 24,0-24,-23 0,23 24,0 0,0-1,0 1,-24 0,24 0,0 0,0-1,0 1,0 24,0-48,0 48,0-48,24 23,-24 1,0-24,0 24,23 0,-23-24,0 24,24-24,0 47,-24-47,24 24,-24-24,24 0,-24 24,0-24,47 24,-23-1,0 1,47 0,-47 0,24-24,-1 24,-23 0,0-24,24 23,-25 1,25 0,0-24,-1 0,-23 0,0 24,47-24,-47 0,24 24,-24-24,47 0,-23 0,-1 0,1 23,0-23,23 24,0 0,1-24,-1 48,1-25,-25-23,1 24,-24 0,47-24,-47 24,0 0,24-24,-48 24,23-24,1 23,0-23,-24 0,24 24,-24-24,47 24,-47 0,0-24,24 24,-24-24,24 23,-24 1,24-24,-24 24,24-24,-24 0,0 24,23-24,-23 24,0-24,0 23,24 1,-24 0,0 0,24 24,-24-48,24 23,-24 25,0-48,0 24,0 23,0 1,24-24,-24 0,0 23,0-47,0 48,0-48,0 24,24 0,-24-24,0 23,0 1,0 0,0-24,0 24,0 0,0-1,0-23,0 24,0-24,0 24,-24-24,24 24,0-24,0 24,0-24,0 23,0-23,-24 0,24 24,0 0,0-24,0 24,0-24,0 24,0-24,0 24,0-24,0 23,0-46,0-1</inkml:trace>
  <inkml:trace contextRef="#ctx0" brushRef="#br0" timeOffset="9503">5262 3977,'0'0,"0"23,0-23,0 0,0 24,0-24,0 24,0 0,-24 0,24 23,0-23,0 0,-23 24,23-25,0 1,0 24,0-24,0-24,0 47,0-47,0 24,0-24,0 24,0-24,0 24</inkml:trace>
  <inkml:trace contextRef="#ctx0" brushRef="#br0" timeOffset="11279">5500 3929,'0'0,"0"48,0-48,0 23,-24-23,24 24,0 0,0 0,0-24,0 24,0 0,0-1,0-23,0 24,0-24,0 24,0-24,0 24,0 0,0-24,0 0,0 23,0-23,24 0,-24 24,0-24,0 0,0 24,24-24,-24 0,0 0,0 24,24-24,-24 0,24 0,0 0,-24 0,23 0,-23 0,0-24,24 24,-24 0,0-24,24 24,0 0,-24 0,0 0,24 0,-24-24,0 24,23 0,-23 0,0 0,0-23,0 23,24 0,-24-24,0 0,24 24,-24 0,0-24,0 24,0-24,0 24,0-23,0-1,0 24,-24 0,24-24,0 24,0-24,0 24,0-24,-24 24,24-24,0 24,0 0,0-23,0 23,-23 0,23-24,0 24,0 0,-24 0,24-24,0 24,-24 0,24-24,-24 24,24 0,-24 0,24 0,-23 0,23 0,-24 0,0 0,24 0,0 0,-24 0,24 24</inkml:trace>
  <inkml:trace contextRef="#ctx0" brushRef="#br0" timeOffset="102594">9263 3262,'-24'0,"24"0,0 24,-24-24,24 0,0 0,0 24,-24 0,24 0,0-24,0 23,0 25,0-48,-24 48,24-25,0-23,0 48,0-24,0-24,0 47,0-47,0 24,0-24,0 48,0-48,24 24,-24-24,0 47,24-47,-24 24,0 0,24-24,0 24,-24 0,0-1,23-23,-23 24,24 0,0-24,0 24,-24-24,0 24,24-24,-24 0,47 23,-47-23,0 24,24-24,-24 0,48 0,-48 0,24 0,-24 0,23 0,-23 0,24 0,0 0,-24 0,24-24,-24 1,24 23,-24 0,0 0,24-24,-24 24,23 0,-23-24,0 24,0 0,0-24,0 0,0 24,0-23,0 23,0-24,-23 24,23 0,0-24,0 0,-24 24,24-24,0 24,0 0,-24 0,24-23,0 23,-24 0,24 0,-24 0,0 0,24 0,0 0,-23 0,23 23,0-23,0 0,0 24,0-24,-24 0,24 24,0-24,0 24,0 0,0-24,0 23,0-23,0 0,0 24,0-24,0 24,0 0</inkml:trace>
  <inkml:trace contextRef="#ctx0" brushRef="#br0" timeOffset="103594">9025 4501,'0'0,"23"0,-23 0,24 0,-24 0,48 0,-1 0,-23 0,24 0,-24 0,47 0,-23 0,-1 0,1 0,-24 0,23 0,1 0,0 0,-24 23,23-23,-23 0,0 24,0-24,-1 0,1 0,-24 0,24 0,-24 0,24 0,0 0,-1 0,-23 0,24 0,24 0,-1 0,-23 0,24 0,0 0,-48 0,23 0,25 24,-48-24,24 0,-24 0,24 0,-1 0,-46 0,-1 0</inkml:trace>
  <inkml:trace contextRef="#ctx0" brushRef="#br0" timeOffset="104530">9310 5024,'0'0,"0"24,0-24,0 24,0 0,0 23,0-23,0 24,0-48,0 24,0 47,0-71,0 48,0-24,0-1,0 1,0 0,0 0,0 0,0-1,0 1,0 0,0-24,0 24,0-24,0 24,0-24,0 24,0-1,0-23,0 24,0 0,0-24,0 24,0 0,0-1,0-23,0 24,0 0</inkml:trace>
  <inkml:trace contextRef="#ctx0" brushRef="#br0" timeOffset="107481">9668 5120,'-24'0,"24"0,0 0,-24 23,24 1,-24 0,0 24,24-24,0-24,-24 47,24-23,-23 0,23 23,0-23,0-24,0 48,0-48,0 24,0-1,0 1,0 0,0-24,0 48,0-48,23 24,-23-24,0 23,0 1,0 0,24-24,-24 24,0-24,0 24,24-24,-24 0,24 0,-24 23,0-23,0 24,24-24,-24 0,0 0,24 0,-24 24,23-24,-23 0,24 0,-24 24,24-24,-24 0,24 0,-24 0,24 0,-1 0,-23 0,24 0,-24 0,24 0,-24 0,24 0,0 0,-24 0,23-24,-23 24,24-24,0 24,0-24,-24 24,24 0,-24-23,23-1,-23 24,24-24,-24 0,24 0,-24 24,24-23,0-25,-24 48,0-48,0 48,0-24,0 1,0 23,24-24,-24 0,0 0,0 24,0-24,0 1,0 23,0-24,0 24,-24 0,24-24,0 24,-24 0,24-24,0 0,0 24,0 0,0-23,-24 23,24 0,0-24,0 24,0 0,-24 0,24-24,0 0,0 24,-24 0,24-24,-23 24,23 0,0 0,0-24,-24 24,24 0,0 0,-24 0,24-23,0 23,-24 0,0 0,24 0,-23 0,23 0,-24 0,24 0,-24 0,0 0,24 0,0 0,-24 0,24 0,-23 0,23 0,-24 0,24 23,-24-23,24 0,0 0</inkml:trace>
  <inkml:trace contextRef="#ctx0" brushRef="#br0" timeOffset="108689">10858 4310,'24'0,"-24"0,0-24,24 24,0 0,-24 0,23 0,-23-24,0 24,24 0,0 0,0 0,0 0,-24 0,47 0,-23 0,24 0,-24 0,-1 0,1 0,0 0,-24 0,24 0</inkml:trace>
  <inkml:trace contextRef="#ctx0" brushRef="#br0" timeOffset="109922">11025 4715,'0'0,"24"0,-24 0,23 0,-23 0,0-24,24 24,0 0,-24 0,24-24,-24 24,48 0,-48 0,23 0,-23 0,24 0,-24 0,24 0,0 0,-24 0,24 0,-24 0,23 0,-23 0,24 0,0 0,-24 0,24 0,-24 0,24 0,-24 0,23 0,-23 0,24 0,0 0,-24 0,24 0,-24 0,0 0,24 0,-24 0</inkml:trace>
  <inkml:trace contextRef="#ctx0" brushRef="#br0" timeOffset="113785">3071 6358,'24'0,"-24"0,0 0,24 0,-24 0,0 24,24-24,-24 0,24 0,-1 0,1 24,-24-24,24 0,0 23,0 1,-24-24,24 0,-24 24,23-24,1 0,-24 24,0-24,0 24,24-24,-24 0,0 0,0 23,24-23,-24 0,0 0,24 24,-1-24,-23 0,0 0,24 0,-24 24,0-24,0 24</inkml:trace>
  <inkml:trace contextRef="#ctx0" brushRef="#br0" timeOffset="115489">3381 6263,'0'23,"0"-23,0 0,0 24,-24-24,24 0,0 24,0-24,0 0,0 24,-24-24,24 24,0-24,0 0,0 24,-23-24,23 0,0 23,-24-23,24 0,0 24,0 0,0-24,0 0,0 24,-24-24,24 0,0 24,0-24,0 0,0 23,0 1,-24-24,24 0,0 24,0-24,0 0,0 24,0-24,-24 0,24 24,0-1,-24-23,24 0</inkml:trace>
  <inkml:trace contextRef="#ctx0" brushRef="#br0" timeOffset="119121">12620 3453,'0'0,"0"0,0 24,0-24,24 0,-24 23,24 25,0-48,-24 48,24-1,-1-23,1 0,-24 0,48 23,-24-23,-1 0,1 24,0-48,0 47,-24-47,24 24,-24-24,0 24,23 0,1-24,-24 23,0-23,24 0,-24 24,24-24,-24 24,24 0,-1 0,-23-24,0 24,24-1,-24-23,24 24,0 0,-24-24,0 24,24 0,-24-24,0 23,24-23,-24 24,0-24,23 24,1-24,-24 24,0-24,24 24</inkml:trace>
  <inkml:trace contextRef="#ctx0" brushRef="#br0" timeOffset="120273">13216 3453,'-24'0,"24"0,0 0,0 24,-24-24,24 23,-24 1,-24 0,48 47,-47-47,47 0,-48 24,24-24,-23 47,47-47,-48 0,48 23,-24-23,1 0,23 0,0-1,-24 1,24-24,-24 24,24 0,0 0,0-24,-24 0,24 24,0-24,0 23,0 1,0-24,-24 0,24 24,0-24,0 24,0-24,-23 0,23 24,0-1,-24-23,24 24,0-24,0 0,0 24,0-24</inkml:trace>
  <inkml:trace contextRef="#ctx0" brushRef="#br0" timeOffset="121321">12477 4667,'48'0,"0"0,47 0,-24 24,25-24,-25 0,-23 0,-1 0,1 24,-1-24,-23 0,24 0,-48 0,24 0,0-24,-1 24,-23-24,24 24,-24 0,24 0,-24 0,24 0,0-24,-24 24,23 0,-23 0,24 0,-24 0,24 0,0 0,-24 0,24 0,-24 0,24 0,-24 0,23 0,1 0,0 0,-24 0,24 0,-24 0,24 0,-1 0,-23 0,24 0,-24 0,0 0</inkml:trace>
  <inkml:trace contextRef="#ctx0" brushRef="#br0" timeOffset="124344">13049 5143,'-24'0,"0"0,24 0,-24 0,24 0,0 0,-23 0,23 0,-48 0,48 0,-24 0,24 0,-24 24,24-24,-23 0,-1 0,24 24,-24-24,24 24,0 0,-24-24,0 24,24-24,0 23,0-23,0 24,0 0,0-24,0 0,0 24,0-24,24 0,-24 24,0-24,24 0,-24 23,24-23,-24 24,0-24,0 0,24 0,-1 24,-23-24,0 0,24 0,-24 0,0 24,24-24,-24 0,0 0,24 0,0 0,-24 24,0-24,23 0,-23 0,0 0,24 0,-24 23,0-23,0 24,24-24,0 0,0 24,-24-24,0 24,23 0,1-24,-24 0,24 24,-24-1,24-23,-24 24,0 0,24-24,-24 24,24-24,-24 0,0 24,0-1,0-23,0 0,0 24,0-24,0 24,0-24,0 24,0 0,0-24,0 23,0-23,0 24,-24-24,24 0,0 24,0 0,-24-24,24 0,0 24,-24-24,24 0,0 24,0-24,-24 0,24 0,0 0,-24 0,24 23,-23-23,23 0,0 0,-24 0,24 0,-24 0,24 0,-24 0,0 0,24 0,-23 0,23 0,-24 0,24-23,0 23,-24 0,24-24,-24 24,24 0,0 0,-24 0,24-24,0 24,0 0,-23-24,23 24,0 0,0-24,0 0,0 24,-24 0,24-23,0 23,-24-24,24 0,0 0,0 24,0-24,0 24,0-23,0-1,0 24,0-24,0 24,0-24,0 24,0 0,0-24,24 24,-24-23,0 23,0-24,24 24,-24 0,0-24,23 24,-23 0,0 0,0-24,24 24,-24 0,24 0,-24-24,0 24,0-24,24 24,-24 0,0 0,24 0,-24-23,0 23,0 0,23 0,-23-24,24 24,-24 0,0-24,0 0,24 24,-24 0,0 0,0-24,24 24,-24 0,0-23,0 23,0 0,0-24,24 24,-24-24,0 24,23 0,-23-24,0 24,0-24,0 24,0-23,0-1,0 24,0-24,-23 24,23 0,-24 0,24 0,0-24,-24 24,24 0,0 0,-24 0</inkml:trace>
  <inkml:trace contextRef="#ctx0" brushRef="#br0" timeOffset="134408">9501 7263,'24'-24,"-1"24,-23 0,0-24,48 0,-48 1,24 23,0-24,-24 24,24-24,-1 24,-23-24,24 0,0 24,0 0,0 0,-1 0,1 0,-24 0,24 0,0 0,0 0,-24 24,23 0,-23 0,24 23,-24-23,0 0,0 24,0 23,0-23,0-1,-24 1,1-24,-1 47,24-71,-24 24,24 0,-48 0,48-24,-23 23,23-23,-48 0,48 24,0-24,0-24,0 24,24-23,-24 23,24 0,23 0,-23 0,0 0,-24 0,24 0,-24 0,23 0,-23 0,24 0,0 23,-24-23,0 24,24-24,-24 24,0-24,24 48,-24-48,0 23,0-23,23 24,-23 0,0-24,0 24,0-24,0 24,0-24,-23 24,23-1,-24 1,24-24,0 24,-24-24,24 0,0 24,-24-24,0 24,1-24,-1 23,0 1,-24-24,25 0,-1 0,-24 0,1 0,23 0,0 0,0 0,0 0,0 0,1 0,23 0,-24 0,0 0,24 0,0-24,-24 24,24-23</inkml:trace>
  <inkml:trace contextRef="#ctx0" brushRef="#br0" timeOffset="135088">9382 8406,'0'0,"24"0,-1-24,1 24,0 0,24 0,23 0,1 0,-1 0,0 0,1 0,-1 0,-23 0,-1 0,1 0,0 0,-24 0,-1 0,25 0,-48 0,24 0,0 0,-1 0,1 0,-24 0,48 0,-24 0,-24 0,47 0,1 0,-24 0,0 0,-1 0,-23 0,24 0,-24 0,0 24,-24-24</inkml:trace>
  <inkml:trace contextRef="#ctx0" brushRef="#br0" timeOffset="136504">10048 8787,'-23'0,"23"0,-24 0,-24 0,1 0,-25-24,1 24,-1 0,25 0,-1 0,24 0,0 0,1 0,-1 0,24 0,0 0,0 24,0-24,0 24,0-24,0 23,0-23,0 24,0 0,0-24,0 24,0 0,0-1,0 1,0 0,0 0,0 24,0-25,0 1,0 0,0 0,24 0,-24-24,0 23,0-23,23-23,-23-1,0 24,48-24,-24 0,0 24,-24-24,24 24,47-23,-47 23,23-24,1 24,0 0,-1 0,-23 0,0 0,23 0,-23 0,-24 0,24 24,0-24,-24 23,48 1,-48 0,23 0,-23 0,24-1,-24 1,24 24,-24-24,0-1,24 25,-24-24,0 0,0 23,0-23,0-24,0 24,0 0,0 0,-24-24,0 23,24 1,0-24,-24 24,24-24,0 0,-23 0,-1 24,0-24,24 0,-48 0,48 24,-24-24,1 0,23 0,-48 0,48 0,-24 0,24 0,-24 0,24 23,-23-23,-1 0,24 0,-24 0,24 0,0-23</inkml:trace>
  <inkml:trace contextRef="#ctx0" brushRef="#br0" timeOffset="137480">11453 8191,'0'0,"0"0,24 0,-24 0,24 0,-24-23,24 23,-24 0,0 0,24 0,-1 0,-23 0,0-24</inkml:trace>
  <inkml:trace contextRef="#ctx0" brushRef="#br0" timeOffset="138152">11334 8406,'0'0,"24"0,-24 0,24 0,-24 0,24 0,0 0,-24 0,23 0,-23 0,24 0,-24 0,24 0,0 0,-24 0,24 0,-24 0,23 0,-23 0,24 0,0 0,-24 0,24 0,-24 0,0-24,24 0,0 24</inkml:trace>
  <inkml:trace contextRef="#ctx0" brushRef="#br0" timeOffset="138752">12977 7739,'0'24,"24"23,0 1,0-24,0 47,-1-47,1 24,0-24,0-1,-24 1,24-24,0 24,-24 0,23-24,-23 24,24-24,-24 0,0 0,24 23,-24-23,0 24,24-24,0 0</inkml:trace>
  <inkml:trace contextRef="#ctx0" brushRef="#br0" timeOffset="139336">13287 7715,'-24'24,"24"0,-24 23,1-23,-1 0,0 48,24-25,-48-23,24 24,24-1,-23 1,-1-24,24 23,-24-47,0 48,24-24,-24-24,24 24,0-1,0 1,-23-24,23 0,-24 24,24 0,0-24,0 0,-24 0,24 0</inkml:trace>
  <inkml:trace contextRef="#ctx0" brushRef="#br0" timeOffset="140032">12716 8620,'0'0,"23"0,-23 0,0-24,24 24,0 0,0-24,0 24,-1-23,25-1,-24 0,0 24,47 0,-47-24,23 24,1-24,0 24,-1 0,1 0,0 0,-25 0,25 0,0 0,-24 0,23 0,-23 0,0 0,0 0,-1 0,-23 0,24 0,-24 0,24 0,0 0,-24 0,24 0,-24 0,23 0,-23-23,0 23</inkml:trace>
  <inkml:trace contextRef="#ctx0" brushRef="#br0" timeOffset="142271">13263 8739,'-24'0,"24"0,-23 0,23 0,-24 0,0 0,0 0,0 0,24 0,-47 0,47 0,-24 24,24-24,0 0,-24 0,24 24,0 0,-24-24,24 23,-24-23,24 24,0 0,0 0,0 0,0-24,0 47,0-47,0 24,0-24,24 24,-24-24,24 24,-24 0,24-24,-24 23,24-23,-1 24,1-24,0 24,0-24,0 24,0-24,23 24,-47-1,24-23,24 24,-25 0,25-24,-48 48,48-48,-48 23,47 1,-47-24,0 24,24-24,-24 48,0-48,24 24,-24-24,0 47,0-47,0 24,0 0,0 0,0-1,0-23,0 24,0-24,0 24,-24 0,24-24,-24 24,24-24,0 23,-23-23,-1 24,0 0,0-24,-24 0,1 0,-1 24,24-24,24 0,-47 0,23 0,0 0,-24 0,25-24,-25 24,48-24,-24 24,24 0,0-24,-24 24,24 0,-23 0,23-23,0 23,0-24,0 0,0 24,0-24,0 24,0-24,0 1,0-1,0 24,0-24,23 0,-23 0,0 24,24-23,-24-1,24 0,0 0,-24 24,47-24,-47 24,24-24,0 24,-24 0,48-23,-48-1,24 24,-24 0,23 0,-23-24,24 24,-24 0,0 0,24-24,-24 24,24 0,-24 0,0-24,24 24,-1 0,-23 0,0 0,0-23,24 23,-24-24,0 24,24 0,-24 0,0 0,0-24,24 24,-24 0,0-24,24 24,-24 0,0-24,0 24,0-23,0 23,24 0,-24-24,0 24,0-24,0 24,0-24,0 0,0 24,0 0,0-24,0 24,0-23,0 23,0-24,-24 24,24-24,0 24,-24 0,24-24,0 24,0 0,-24-24,24 24,0 0,-24 0,24-23,0 23,0-24,-24 24,24 0,-23 0,23 0,0-24,-24 24,24 0,0 0,-24 0,24 0</inkml:trace>
  <inkml:trace contextRef="#ctx0" brushRef="#br0" timeOffset="152959">16764 7644,'0'0,"0"0,23-24,-23 24,0 0,0-24,24 24,-24-24,0 24,0-23,0 23,24-24,-24 24,0 0,24-24,-24 24,24 0,-24-24,0 24,0-24,23 24,-23 0,0 0,0-24,24 24,-24 0,0 0,0-23,24 23,-24 0,24 0,-24 0,24 0,-24 0,24 0,-24 0,0 0,23 0,-23 23,24-23,-24 0,24 24,-24-24,0 48,24-48,0 24,-24 0,0-1,23 25,-23-48,0 24,24 0,-24-1,0 1,0-24,24 48,-24-48,0 24,0-1,0 1,0 0,0 0,0 0,0 0,0-24,0 23,0 1,0 0,0 0,-24-24,24 24,-24-1,24-23,0 24,-23 0,23 0,0 0,-48-1,48 1,-48 24,48-48,-47 48,23-48,0 23,24 1,-24-24,0 24,1-24,-1 0,24 24,-24-24,24 0,-24 0,24 0,-24 0,24 24,-23-24,23 0,-24 0,0 0,24 0,-24-24,24 0,0 24,0-24,0 24,0 0,0-47,0 47,0-24,0 0,0 0,0 0,0 24,24-24,-24 1,24-1,-24 24,24-24,-1 24,25-24,-48 0,24 24,23 0,-23 0,0 0,24 0,-48 0,24 0,23 24,-47-24,48 24,-24 0,-1 0,25-1,-24 25,0-48,0 48,-1-48,1 24,-24-1,24-23,0 0,-24 24,24-24,-24 0,0 0,23 0,-23 0,0-24,24 24,0 0,-24-23,0 23,24 0</inkml:trace>
  <inkml:trace contextRef="#ctx0" brushRef="#br0" timeOffset="154007">17526 7429,'0'0,"0"24,0-24,0 24,0-24,0 48,0-1,0-23,0 0,0 24,0-25,0 1,0 0,0 0,0 0,0-1,0-23,0 24,0-24,0 24,23-24,-23-24,24 24,-24-24,48 24,-24 0,-1 0,25-23,-48 23,24 0,24 0,-25 0,1 0,-24 0,24 0,0 0,0 0,-1 0,1 0,-24 0,24 0,0 0,0 0,0 0,-1 0,-23 0</inkml:trace>
  <inkml:trace contextRef="#ctx0" brushRef="#br0" timeOffset="154967">18002 7358,'0'0,"0"24,0-24,0 24,0-24,0 47,0-23,0 0,0 0,24 23,-24-23,24 0,-24 24,0-25,23 25,-23 0,24-25,-24 25,0-24,24 24,-24-25,24 1,-24 24,0-48,0 47,24-23,-24-24,0 48,23-48,-23 24,0-24,0 47,0-47,0 24,24-24,-24 24,0 0,0-24,0 24,0-24,0 23,0-23,0 24,0-24,0 24,24 0,-24-24,0 24,0-24,0 0,0 23,0-23,24 24,-24 0,0-24,0 24,24-24,-24 0,0 24,0-24,0 23,0-23,0 24,0-24,0-24,0 1,0 23,0-24</inkml:trace>
  <inkml:trace contextRef="#ctx0" brushRef="#br0" timeOffset="155647">19026 7882,'47'0,"1"0,-24 0,0 0,-1 0,1 0,-24 0,24 0,-24 0,24 0,-24 0,0-24,24 24,-24 0,24 0,-1 0,-23 0,0 0,24 0</inkml:trace>
  <inkml:trace contextRef="#ctx0" brushRef="#br0" timeOffset="156407">18788 8263,'0'0,"24"0,-24 0,23 0,-23 0,24 0,-24-24,48 0,-48 24,47 0,-47-24,24 24,0-23,0 23,-24 0,24 0,-1 0,1 0,0 0,-24 0,24 0,-24 0,24 0,-1 0,-23 0,24 0,-24 0,24 0,-24 0,24 0,0 0,-24 0,0 0,24 0,-24 0,23 0</inkml:trace>
  <inkml:trace contextRef="#ctx0" brushRef="#br0" timeOffset="158086">20788 7310,'-24'0,"0"0,24 0,-24 0,24 0,-47 24,23-24,-24 0,1 24,-1-24,-23 24,-1-24,25 0,-1 24,24-24,0 0,24 0,-23 0,-1 0,24 0,0 0,-24 0,24 23,0-23,0 0,0 24,0-24,0 24,-24-24,24 24,0-24,0 24,0 0,0-24,0 23,0 1,0 24,0-48,0 24,0-1,0-23,0 24,0 0,0-24,0 24,0-24,0 0,0-24,24 24,-24 0,24-24,-24 24,24 0,-1-24,1 24,0 0,0 0,0 0,0 0,-1 0,25-23,-24 23,0 0,-1 0,1 0,0 0,0 0,-24 0,24 0,-1 23,1-23,-24 0,24 24,0-24,0 24,23 0,-23 0,24 23,-24-47,-1 24,-23-24,24 24,-24 0,0-24,24 24,-24-24,0 23,0-23,0 24,0 0,0-24,0 24,0-24,0 24,0-24,0 23,0 1,-24-24,0 24,24 0,-23-24,23 24,-48-1,48-23,-48 48,48-48,-24 24,1-24,-1 0,0 24,24-24,-24 0,0 0,1 24,-1-24,24 0,-48 23,48-23,-24 0,24 0,-23 0,23 0,-24 0,0 0,24 0,-24 0,24 0,0-23,-24 23,24-24,0 24</inkml:trace>
  <inkml:trace contextRef="#ctx0" brushRef="#br0" timeOffset="158790">21050 7596,'0'0,"0"24,0 24,24-25,0 25,-24-24,47 23,-47-23,48 24,-48-24,47 0,-47-1,48 1,-24 0,23 0,-47 0,24-1,24 1,-24 0,-1 0,-23 0,48-24,-48 23,24-23,0 24,-24 0,24-24,-24 0,0 24,23-24,-23 0,0-24,0 0</inkml:trace>
  <inkml:trace contextRef="#ctx0" brushRef="#br0" timeOffset="159391">21550 7644,'0'0,"-24"0,0 24,24-1,-47 1,47-24,-24 24,0 24,-24-25,48 25,-23-24,-1 0,0 23,0-23,24 0,-47 0,47 0,-24-1,0 1,24 0,0-24,-24 0,24 24,0 0,-24-24,24 0,-23 0</inkml:trace>
  <inkml:trace contextRef="#ctx0" brushRef="#br0" timeOffset="160094">20359 8715,'0'0,"24"0,-24 0,24 0,0-23,0 23,23-24,1 0,-1 24,1 0,0 0,23-24,-23 24,-1 0,-23 0,24 0,-1 0,1 0,-24 0,0 0,0 0,23 0,-47 0,24 0,0 0,0 0,-24 0,23 0,-23 0,0-24</inkml:trace>
  <inkml:trace contextRef="#ctx0" brushRef="#br0" timeOffset="161502">20836 8977,'0'0,"-48"-24,0 24,1 0,-1 0,0 0,1 0,23 0,0 0,24 0,-24 0,24 24,0-24,0 24,0-24,0 24,0-24,0 24,0 0,0-24,0 23,0 1,0 0,0 0,0-24,0 24,0-24,0 23,0 1,0-24,24 0,-24 24,0-24,24 0,-24-24,48 0,-25 24,25-23,-24 23,23-24,1 24,-24 0,24 0,-25 0,-23 0,24 0,-24 24,0-24,24 0,0 23,-24-23,24 24,-24-24,23 24,-23 0,24-24,0 24,-24-1,0 1,24-24,-24 24,0-24,0 24,0 0,0 0,0-24,0 23,0 25,-24-48,24 24,-24 0,24-1,-24 25,1-24,23 0,-24-1,0-23,0 24,24 0,-24 0,1-24,-25 24,48-24,-24 24,24-24,-48 0,25 23,-1-23,0 0,-24 0,25 0,-1 24,-24-24,48 0,-24 0,24 0,-23 0,-1 0,24 0,-24 0,24 0,-24 0,24-24</inkml:trace>
  <inkml:trace contextRef="#ctx0" brushRef="#br0" timeOffset="162550">16692 9001,'0'0,"0"0,24 0,0 0,-24-24,47 24,25 0,-1-24,-23 24,-48 0,24 0,71 0,24 0,-24 0,1 0,-1 0,-24 0,1-23,-25 23,25 0,-25 0,25 0,-25 0,25 0,-1 0,1 0,-1 0,24 0,-23 0,23 0,0 0,-23 23,-25-23,-23 0,24 24,-48-24,24 0,0 0,-1 0,-23 0,24 0,-24-24,0 24</inkml:trace>
  <inkml:trace contextRef="#ctx0" brushRef="#br0" timeOffset="164270">18073 9311,'0'0,"-23"0,-1 0,0 0,0 0,-24 0,25 0,-1 0,-24 0,48-24,-24 24,1 0,23-24,-24 24,0 0,24 0,0 0,-24 0,24 24,0-24,-24 24,0-1,24 1,0 24,-23-48,23 24,0 23,0-47,0 24,0 0,-24 0,24 0,0-1,0 1,0-24,0 24,0-24,0 24,0-24,24 0,-24 0,23 0,-23 0,24 0,-24 0,24 0,0 0,0 0,-24 0,47 0,-23 0,24 0,-1 0,1 0,0 24,-1-24,-23 0,24 0,-24 0,-1 23,1-23,-24 0,24 0,-24 0,0 24,0 0,0-24,0 0,0 24,0 24,0-48,0 23,0 25,0-48,0 24,0 23,-24-47,24 48,-24-24,24 0,-23-1,-1 1,24 0,0 0,-24-24,0 24,0 0,24-24,-23 23,-1-23,0 24,24 0,-24-24,24 0,-24 0,24 0,-24 0,24 24,-23-24,23 0,-24 0,24 0,-24 0,24 0,-24 0,24-24,-24 24,24 0,0-24,-23 24,23 0,0 0,-24 0,24-24,0 24,0 0,-24 0,24-23,-24 23,24 0,-24 0,24 0,-24 0,24 0,-23 0</inkml:trace>
  <inkml:trace contextRef="#ctx0" brushRef="#br0" timeOffset="165438">20478 11097,'0'0,"0"23,0-23,24 24,-24 0,24 0,0 47,0-47,-1 0,-23 24,24-48,0 47,-24-23,24-24,0 48,-24-48,23 47,1-23,0 0,-24 0,24-24,0 23,-24 1,24 24,-24-48,23 24,1 23,-24-47,48 48,-48-48,0 24,24 0,-24-1,23-23,-23 24,0-24</inkml:trace>
  <inkml:trace contextRef="#ctx0" brushRef="#br0" timeOffset="166102">20836 11120,'0'0,"-24"0,24 24,0-24,-24 24,24-24,0 48,-48-25,48 1,-24 24,1-48,-1 48,-24-1,48-23,-47 24,23-1,-24-23,24 47,-23-47,47 0,-48 0,48 24,-24-48,24 23,-23-23,-1 24,24-24,0 0,0 24,-24-24,24 0</inkml:trace>
  <inkml:trace contextRef="#ctx0" brushRef="#br0" timeOffset="166742">19264 11359,'24'0,"-24"0,24 0,-24 0,23 0,-23-24,24 24,24 0,-24 0,-1 0,1 0,24 0,-48 0,24 0,0 0,-1 0,-23 0,24 0</inkml:trace>
  <inkml:trace contextRef="#ctx0" brushRef="#br0" timeOffset="167470">19240 11597,'0'0,"24"0,-24 0,24 0,-24 0,24 0,-1 0,25 0,-24 0,-24 0,47 0,-47 0,24 0,-24 0,48 0,-48 0,24 0,-24 0,24 0,-24-24,0 24,23 0</inkml:trace>
  <inkml:trace contextRef="#ctx0" brushRef="#br0" timeOffset="168902">15811 10858,'0'0,"0"24,0-24,0 24,0 0,0 24,0-25,0 49,0-72,-24 24,24 23,0-47,0 24,0 0,0 0,0-1,0-23,0 24,0-24,0 24,0 0,0-24,0 24,0-24,0 24,0-24,24 0,-24 0,0 0,24 0,-24 0,48 0,-25 0,25 0,0 0,23 0,0 0,-47 0,0 0,0 0,-24 0,24 0,23 0,-47 0,24 0,0 0,-24 23,24-23,-24-23,0-1,0 24</inkml:trace>
  <inkml:trace contextRef="#ctx0" brushRef="#br0" timeOffset="169550">16287 10858,'0'0,"0"24,0-24,0 48,0-24,0 47,24 1,-24-1,24 0,-24-23,0 0,0 23,24 1,-24-25,24 1,-24 23,0-47,23 24,-23-24,0 23,0-23,0-24,0 24,24 0,-24-24,0 23,0-23,0 24,0-24,0 24,0-24,0 24,0-24,0 24,0-24</inkml:trace>
  <inkml:trace contextRef="#ctx0" brushRef="#br0" timeOffset="170062">16954 12025,'0'-24,"-24"24</inkml:trace>
  <inkml:trace contextRef="#ctx0" brushRef="#br0" timeOffset="172142">17811 10906,'-23'0,"23"-24,-24 24,24 0,-48 0,0 0,1 0,-1 0,1 24,23 0,24 0,-24-24,0 24,24-1,0 1,0-24,0 24,0 0,0 0,0-24,0 47,0-47,0 24,0-24,0 24,24-24,-24 24,0-1,24-23,-24 24,24-24,-24 24,23 0,1-24,0 24,0-24,23 24,-23-1,24 1,0-24,-25 24,1 0,0-24,0 24,-24-24,24 0,-24 0,23 0,-23 23,24-23,-24 24,24-24,-24 24,0-24,0 0,0 24,24-24,-24 0,0 24,0-24,0 47,0-47,0 24,0-24,0 24,0 0,0-24,0 24,-24-24,24 23,0 1,-24-24,24 24,0-24,-24 24,24-24,-23 24,23-24,-24 0,0 23,24-23,-24 24,24-24,-24 0,24 0,0 24,-23-24,-1 0,24 0,0 0,-24 0,24-24,0 24,0-24,-24 24,24 0,0-23,0 23,0 0,0-24,0 24,0-24,-24 24,24-24,0 0,0 24,0-47,0 23,0 0,0 0,0 0,0 1,0-25,24 48,-24-24,0 0,48 1,-48 23,24-24,-24 0,47 0,-23 24,0-47,-24 47,47 0,-47-24,24 24,0-24,0 24,-24-24,24 24,-24 0,24-24,-24 24,23 0,1-24,-24 1,0 23,0 0,24 0,-24-24,0 24,0 0,0-24,0 24,0-24,0 24,0-24,0 1,0 23,0-24,-24 24,24 0,-24 0,24-24,0 24,-23 0,23-24,0 24,-24-24,24 24,0 0,-24 0,0 0,24-23,0 23,0 0,-24 0,24 0,-24 0,24-24,0 24,-23 0,-1 0,24 0,0 0,-24 0,24 0,-24 0,24 0,-24 0,1 0,23 0,0-24,-24 24,24 0,-24 0,24-24,-24 24</inkml:trace>
</inkml:ink>
</file>

<file path=ppt/ink/ink5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02:25.108"/>
    </inkml:context>
    <inkml:brush xml:id="br0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4762 2857,'0'0,"-24"0,24 24,-24-24,24 0,0 24,0-24,0 0,-23 0,23 24,0-24,0 24,-24-24,24 24,0-24,0 23,-24-23,24 0,0 24,-24-24,24 0,0 24,0 0,0-24,0 24,-24-24,24 0,0 23,0-23,0 24,0 0,0-24,0 24,-23-24,23 24,0-24,-24 47,24-47,0 24,0-24,0 24,0 0,0-24,0 24,0-24,0 23,0-23,0 24,0 0,0-24,0 24,0-24,0 24,0-24,0 23,0-23,0 24,0 0,0-24,0 24,0-24,0 0,0 24,0-24,0 23,24-23,-24 24,0-24,0 24,0-24,0 24,0-24,23 24,-23 0,0-24,0 23,24-23,-24 24,0 0,24-24,0 24,-24-24,0 24,24-1,-24 1,23-24,-23 24,24 0,-24 0,24-24,-24 23,24-23,-24 24,0-24,24 24,-24 0,24-24,-24 0,0 24,0-24</inkml:trace>
  <inkml:trace contextRef="#ctx0" brushRef="#br0" timeOffset="760">5191 3096,'0'23,"0"-23,0 48,0-24,0 23,0 1,0 0,0 23,0 1,0-25,0 25,0-1,0 1,0-25,0-23,0 0,0 0,0-24,0 23,0 1,0 0,0-24,0 24,0 0,0-24,0 23,0-23,0 0</inkml:trace>
  <inkml:trace contextRef="#ctx0" brushRef="#br0" timeOffset="2104">5500 3286,'0'-24,"24"24,-24 0,0 0,0-24,24 24,0 0,-24-23,0-1,24 0,-1 24,1-24,-24 0,24 24,0-23,0 23,-24 0,23 0,-23 0,24 0,-24 0,24 0,0 0,-24 0,24 0,-24 23,0 25,24-24,-24 0,23 23,-23 1,24-24,-24 0,0 47,0-47,0 0,0-1,-24 25,24-24,-23 0,23 23,-24-23,24 0,0 0,-24-24,24 47,0-47,-24 24,24-24,0 24,0-24,-24 0,0 24,24 0,0-24,-23 0,23 0,-24 0,24 0,0-24,0 0,-24 24,24 0,0-24,0 24,-24 0,24-24,0 24,0-23,0-1,0 0,0 24,0-24,0 0,0 24,0-24,0 24,0 0,24 0,-24-23,0 23,24 0,-24 0,24 0,-24 0,23 0,1 0,-24 0,0 0,24 23,-24 1,24-24,0 24,0 0,-24-24,23 24,-23-24,24 24,-24-24,24 23,-24 1,0-24,24 24,-24-24,0 24,0-24,24 24,-24-1,0-23,0 0,0 24,23-24,-23 0,0 24,24-24</inkml:trace>
  <inkml:trace contextRef="#ctx0" brushRef="#br0" timeOffset="2912">6572 3191,'0'0,"0"24,-24-24,24 0,0 23,0 25,0-24,-24 0,24 23,0 1,0-24,0 23,0-23,0 24,0-48,0 47,0-23,0 0,0 0,0 0,0 0,24 23,-24-47,0 24,0-24,0 24,0-24,0 24,24-24</inkml:trace>
  <inkml:trace contextRef="#ctx0" brushRef="#br0" timeOffset="3848">6310 3524,'0'0,"24"0,-24 0,0 0,24 0,-24-24,23 24,-23 0,24-23,0 23,0-24,-24 24,24 0,-1 0,-23 0,24 0,-24 0,24 0,-24 0,24 0,0 0,-24 0,24 0,-24 0,23 0,-23 0,24 0,0 0,-24 0,0-24,24 24,-24 0,0 0,24 0,-24 0,23 0</inkml:trace>
  <inkml:trace contextRef="#ctx0" brushRef="#br0" timeOffset="5584">7286 3286,'0'0,"0"-24,0 24,0-24,0 1,0 23,0-24,0 24,0-24,24 0,-24 0,24 1,-24-1,24 24,0 0,-1-24,1 24,0 0,0 0,-24 0,24 0,-24 0,23 0,-23 0,24 24,-24-24,0 0,0 24,0-1,24 1,-24 24,24-1,-24-23,0 24,0 0,0 23,0-47,0 23,0-23,-24 24,0-24,0-1,24 1,-23 0,23-24,-24 24,24-24,-24 24,0-24,24 0,-24 24,1-1,-1-23,0 0,-24 24,24 0,1-24,-1 0,0 0,0 0,24 0,-24 0,24 0,0-24,-23 24,23-24,0 24,0-23,0-1,0 0,0 0,0 24,0-24,0 24,0-24,23 1,1 23,0 0,24-24,-25 24,25 0,-24 0,24 24,23-1,-47-23,23 24,1 24,-24-48,0 24,-24-24,23 47,-23-47,0 24,24-24,-24 24,0-24,24 0,-24 24,24-24,-24 24,0-24,0 23,24-23,-24-23,23-1</inkml:trace>
  <inkml:trace contextRef="#ctx0" brushRef="#br0" timeOffset="6760">7905 3072,'-23'0,"23"0,0 0,0 24,-24-24,24 23,0 1,-24 0,24 24,0-1,-24 1,24 0,0-25,0 25,0-24,0 23,0-23,0 24,0-24,24 23,0-23,-24 24,24-48,-24 24,0-1,23-23,1 24,-24-24,0 24,24-24,-24 0,24 0,-24 24,0-24,24 0,-1 24,-23-24,24 0,-24 0,24 0,0 0,0-24,0 0,-24 24,23 0,1-24,0 24,-24-24,24 1,0 23,-24-24,0 0,23 0,-23 0,0 24,0-24,0 1,0-1,0 0,0 0,0 0,0 1,0 23,0-48,0 48,0-24,0 24,0-24,-23 1,23 23,0-24,-24 24,24-24,0 24,0-24,-24 24,24-24,0 24,0 0,-24-24,24 24,0-23,-24 23,1-24,23 24,-24-24,24 0,-48 24,48-24,-24 24,24-23,-24-1,1 24,-1 0,24-24,-24 24,0 0,0-24,24 24,-23 0,23 0,0 0,-24 0</inkml:trace>
  <inkml:trace contextRef="#ctx0" brushRef="#br0" timeOffset="7488">8263 2643,'23'0,"-23"0,0 0,0 24,24 0,0 0,24 23,-25-23,25 24,0 23,-25-23,73-1,-49 25,-23-25,24 1,-24 0,-1-25,1 1,-24 24,0-48,0 24,0 0,0-1,0 1,0-24,0 48,0-24,0-1,-24 25,1-24,23 0,-24 23,24-23,-24 0,0 24,24-25,-47 1,47 0,-24 0,0 0,24-24,-24 47,24-47,-24 24,24-24,-24 0,24 24,0-24,0 24,0-48,0 0</inkml:trace>
  <inkml:trace contextRef="#ctx0" brushRef="#br0" timeOffset="8360">9239 2881,'0'0,"-24"24,24 24,0-24,0 23,-24 1,24-1,0-23,-24 24,24-24,0 47,0-47,0-24,0 24,0 0,0-24,0 23,0-23,0 0,24 0,-24 0,24 0,24 0,-25 0,25 0,-24 0,24 0,-48 0,23 0,-23 0,0-23,24 23,0 0,-24 0,24 0,-24 0</inkml:trace>
  <inkml:trace contextRef="#ctx0" brushRef="#br0" timeOffset="9119">9477 2977,'0'0,"0"23,0-23,0 24,0-24,0 48,0-24,0-1,0 1,0 48,0-72,0 47,0-23,0 48,0-49,24 1,-24 0,24 24,-24-25,0 1,0 24,0-48,0 47,0-47,23 24,-23-24,0 24,0-24,0 24,0-24,24 0,-24 24,0 0,-24-24</inkml:trace>
  <inkml:trace contextRef="#ctx0" brushRef="#br0" timeOffset="10423">4667 4453,'0'0,"24"0,-1 0,1 0,0 0,24 0,-1 0,25 0,47 0,24 0,0 0,-1 0,-22 0,22 0,-70 0,-1 0,48 0,-23 0,23 0,24-24,-24 24,24 0,-1 0,1 0,-48 0,25 0,-25 0,48 0,-48 0,0 0,48 0,-48 24,48-24,-48 0,1 0,-1 0,-24 0,-23 0,0 24,23-24,0 0,1 0,-1 0,1 0,-25 0,25 0,23 0,-47 0,47 0,-24 0,1 0,-25 24,1-24,24 0,-25 0,1 0,-1 0,1 0,0 23,-24-23,-1 0,1 0,0 0,-24 0,24 0,-48 0</inkml:trace>
  <inkml:trace contextRef="#ctx0" brushRef="#br0" timeOffset="11848">6810 4953,'0'0,"0"-24,0 24,0 0,0-24,24 24,-24-23,24 23,-1-24,1 24,0 0,-24 0,48 0,-48 0,23 0,25 0,-48 0,24 0,-24 0,24 24,-24-24,0 23,24-23,-24 48,23-48,-23 24,0 23,0-23,0 0,0 0,0 0,0-1,0 25,0 0,0-24,-23-1,-1 1,24 0,-24 24,0-48,24 23,0 1,-24-24,24 24,-24 0,1-24,23 24,-24-24,24 0,0 0,-24 23,24-23,0 24,-24-24,0 0,24 0,-23 0,23 0,0 0,-24 0,24 0,-24 0,24-24,-24 24,24 0,0-23,-24 23,24 0,0-24,0 24,0-24,0 24,0-24,0 0,0 24,24 0,-24-23,24 23,-24 0,48 0,-25 0,1 0,24 0,-1 0,1 0,0 0,-24 0,23 23,-23 1,0-24,0 0,-1 24,1-24,-24 24,24-24,-24 0,24 24,0-1,-24-23,24 24,-24-24,0 24,23-24,-23 0,0 0,0-24,24 0,24 1</inkml:trace>
  <inkml:trace contextRef="#ctx0" brushRef="#br0" timeOffset="12919">10430 4310,'0'0,"23"0,-23 0,24 0,-24 0,24 0,-24 0,24 0,0 0,-1 0,-23 0,24 0,0 0,-24 0,24 0,-24 0,24 0,-24 0,23 0,1 0,-24 0,24 0,-24 0,0-24</inkml:trace>
  <inkml:trace contextRef="#ctx0" brushRef="#br0" timeOffset="13751">10406 4572,'0'0,"0"0,24 0,-24 0,23 0,-23 0,24 0,-24 0,24 0,0 0,23 0,-47 24,24-24,0 0,0 0,0 0,-1 0,-23 0,24 0,0 0,-24 0,24 0,-24 0,24 0,-24 0</inkml:trace>
  <inkml:trace contextRef="#ctx0" brushRef="#br0" timeOffset="16728">11858 3310,'-24'0,"1"0,23 0,0 24,-24-24,0 24,0-1,-23 1,23 0,0 24,0-25,0 25,0-48,24 24,0 23,-23-23,23 24,-24-24,24 23,0-23,0 24,0-24,0 47,0-47,0 0,0 23,0 1,0 0,0-25,24 1,-1 24,-23-24,24 23,0-23,-24 0,0 0,24-1,-24 1,24 0,0 0,-1 0,1-24,-24 24,24-1,-24-23,24 24,-24-24,24 24,-1-24,1 0,-24 0,24 0,0 0,-24 0,24 0,-24 0,24 0,-24 0,23-24,1 24,-24-24,0 24,24-23,-24 23,24-48,-24 48,0-24,24 0,-1 0,-23 1,0 23,0-24,0 24,0-24,0 0,0 24,0-24,0 24,0-23,0 23,-23 0,23-24,-24 24,24-24,-24 24,24 0,0 0,-24 0,24 0,-24 0,1 0,23 0,-24 0,24 0,0 0,0 24,-24-24,24 0,0 0,-24 24,24-24,-24 23,24-23,0 24,0 0,0-24,0 24,0 0,0-1,0 1,0-24,-24 24,24-24,0 48,0-48,0 24,0-24,0 23,24-23,-24 24,0-24,0-24,24 24,-24-23,24-25,24 0</inkml:trace>
  <inkml:trace contextRef="#ctx0" brushRef="#br0" timeOffset="17768">12501 3191,'0'0,"0"24,0-24,-24 23,24 25,0-48,0 48,0-24,-23-1,23 1,0 0,0 0,0 23,0-47,0 24,0 24,0-24,0-1,0 1,0 0,0 0,0 0,0-24,0 24,0-24,0 23,0 1,0-24,0 24,0-24,0 24,0-24,0 24,0-1,0-23,23 0,-23 0,24 0,-24 0,24 0,-24 0,24 0,0 0,-24-23,23 23,49 0,-48 0,0-24,23 24,1 0,-24 0,-1 0,1 0,0 0,0 0,0 0,-24 0,23 0,-23 0,24 0,-24 24,24-24,-24-24,0 0,-24 24</inkml:trace>
  <inkml:trace contextRef="#ctx0" brushRef="#br0" timeOffset="18703">12858 3215,'0'0,"0"0,0 23,0 1,0 0,24 0,-24 47,0-47,0 24,0-1,0 1,24 23,-24-47,24 48,-24-48,0 23,24 25,-24-25,0 1,0-1,0-23,0 24,23 0,-23-25,0 25,24 0,-24-25,0-23,0 48,0-24,0-24,24 47,-24-47,0 24,0 0,0 0,0 0,24-24,-24 47,0-47,0 24,0-24,0 24,0-24,24 0,-24 24,0 0,0-24,0 0,0 23,23-23,-23 0,0 24,0-24,0 0,-23 0,-1 0</inkml:trace>
  <inkml:trace contextRef="#ctx0" brushRef="#br0" timeOffset="26415">5500 6739,'0'0,"0"24,0-24,0 24,0-24,-24 47,24-23,0 24,-23-48,23 23,0 25,0 0,0 23,0-23,0-1,0 1,0 23,0-23,0-24,0 47,0-47,0 0,0 0,0 23,0-47,0 24,0 0,0 0,0-24,0 24,23-24</inkml:trace>
  <inkml:trace contextRef="#ctx0" brushRef="#br0" timeOffset="27663">5858 6906,'0'0,"0"0,23 0,-23-24,0 24,24-24,-24 0,0 24,48 0,-48-24,24 24,-1 0,1 0,24 0,-24 0,-1 0,1 0,24 0,-24 24,23 0,1 0,-24 0,23 23,-47-47,24 48,0-24,-24-1,0-23,0 24,0 24,0-24,0 0,-24 23,0-23,1 0,23 47,-24-71,24 24,-24 24,0-25,0 25,0-48,1 24,-25 24,24-48,24 0,-47 47,47-47,-24 0,0 24,0-24,24 0,-24 0,24 0,-23 0,23-24,0 0,0 24,-24-23,24-25,0 0,0 24,0 1,0-25,0 48,0-48,24 48,-24-23,23 23,1-24,0 24,0 0,-24 0,47 0,1 0,0 0,-1 24,1-1,23 1,1 24,-25-24,1-1,-24 1,47 24,-47-24,24 23,-24-23,-1 24,1-48,0 24,-24-1,24 1,-24 0,0-24,0 0,0 24,0-48,0 0,24 24</inkml:trace>
  <inkml:trace contextRef="#ctx0" brushRef="#br0" timeOffset="28174">6977 7263,'0'0,"0"24,0-24,0 23,0-23,23 0,-23 0,0-23,0-1,24 24,-24 0,0-24</inkml:trace>
  <inkml:trace contextRef="#ctx0" brushRef="#br0" timeOffset="29054">7334 6691,'24'0,"-24"0,0 24,0-24,0 24,0 0,0 0,0 23,0-47,0 24,0 24,0-25,0-23,0 48,0-24,0 0,0-24,0 23,0-23,0 24,24-24,-24 0,0 0,23 0,-23 0,24 24,-24-24,24 0,0 0,0 0,-1 0,1 0,24 0,-24 0,-24 0,47 0,-47 0,24 0,-24 0</inkml:trace>
  <inkml:trace contextRef="#ctx0" brushRef="#br0" timeOffset="29870">7739 6644,'0'23,"-24"-23,24 0,0 24,0 0,0-24,0 0,0 24,0-24,0 24,-24 0,24-1,0 1,0-24,0 48,0-24,0-1,0 25,0 0,0-25,0 1,0 24,0 0,0-25,24 1,-24 0,0 0,0 0,0-1,0 1,0 0,0 0,0 0,24-24,-24 23,0 25,0-48,0 24,23 0,-23 0,0-24,0 23,0-23,0 24,0-24,0 24,0-24,0 24,0-24,0 24,-23-24,23 0,-24 0</inkml:trace>
  <inkml:trace contextRef="#ctx0" brushRef="#br0" timeOffset="30814">5738 8239,'0'0,"24"0,-24 0,0-24,24 24,0 0,0 0,23-24,25 24,-1 0,1 0,-1 0,24 0,-23 0,23 0,24 0,-47 0,23 24,-24-24,1 24,-1-24,-23 0,23 0,-47 24,47-24,1 0,-25 0,25 0,-1 0,-23 24,0-24,-1 24,1-24,-24 0,-1 0,25 23,-24-23,0 24,-1-24,-23 0,24 0,0 0,-24 0,24 0,-24 0,24 0,-24 0,24 0,-1 0,-23 0</inkml:trace>
  <inkml:trace contextRef="#ctx0" brushRef="#br0" timeOffset="32246">6620 8668,'0'0,"0"-24,23 0,-23 24,24-24,-24 24,48-24,-48 24,24-23,-24 23,47 0,-47 0,24 0,0 0,-24 0,24 0,-1 0,-23 23,24-23,-24 24,0-24,0 24,24-24,-24 24,0 0,0-24,0 24,0-1,0 1,0 0,0-24,0 48,0-25,0 1,-24 0,24 0,-24 0,24-1,0 1,-23 0,-1 24,0-48,0 24,24-1,-24-23,24 24,-23-24,-1 24,0-24,24 0,-24 24,24-24,-24 24,1-24,23 0,0 0,-24 0,24 0,-24 0,24 23,0-23,-24 0,24 0,0-23,-24-1,24 24,0-24,0 24,0-24,0 24,0 0,0-24,0 1,24 23,-24 0,0 0,0-24,24 24,-24 0,24 0,-24 0,24 0,-1 0,-23 0,24 0,-24 0,48 24,-48-24,24 0,-24 23,23-23,-23 0,0 0,24 0,-24 24,24 0,-24-24,24 24,0-24,-1 0,-23 0,0 24,24-24,0 0,-24 0,24 0,0 0,-1 0,-23 23,24-23,-24 0,24 0,0 0,-24-23,0-1,0 24</inkml:trace>
  <inkml:trace contextRef="#ctx0" brushRef="#br0" timeOffset="33150">8524 7906,'24'0,"-24"0,24 0,0 0,-24 0,24 0,-24 0,24 0,-1 0,1-24,-24 24,24 0,-24 0,24 0,-24 0,0-24,24 24,-1 0,1 0,-24 0,24 0,0 0,-24 0,24 0,-24 0</inkml:trace>
  <inkml:trace contextRef="#ctx0" brushRef="#br0" timeOffset="34342">8691 8168,'0'0,"24"0,-24 0,24 0,-24 0,24 0,-24 0,23 0,1 0,0 0,-24 0,24 0,-24 0,24 0,-24 0,24 0,-24 0,23 0,-23 0,24 0,0 0,-24 0,24 0,-24 0,24 0,-24 0,23 0</inkml:trace>
  <inkml:trace contextRef="#ctx0" brushRef="#br0" timeOffset="36654">10120 7287,'0'0,"24"0,-24-24,24 0,-24 24,47-24,-23 0,0 24,47-23,-23 23,23-24,-23 24,0 0,-1 0,-23 0,-24 24,0-24,0 0,24 0,-24 23,0 1,0-24,0 24,0 24,0-25,0 25,0 0,0-1,0 1,0 23,0 1,0-25,0 1,0 0,-24-1,24 25,-24-25,0 25,24-25,-23 1,-25-24,48 47,-24-47,0 0,1 0,-1 0,0-1,24-23,-48 48,48-48,-24 0,24 0,-23 0,-1 24,24-24,-24 0,24 0,-24 0,24-24,0 24,-24 0,24-24,-23 24,23 0,0-24,0 24,0-23,0 23,0-24,0 0,0 24,0-24,0 0,0 0,23 1,-23-1,0 0,24 24,0-24,0 24,0-24,-24 1,47 23,-23 0,0 0,0 0,0 0,-1 0,25 23,-48-23,48 24,-48 0,23-24,-23 24,24 0,-24-1,24 1,0 0,-24 0,24 0,-1 0,-23 23,24-47,0 48,0-48,0 0,-1 24,-23-24,24 0,-24 0,24 0,-24 0,24 0,0-24,23 0</inkml:trace>
  <inkml:trace contextRef="#ctx0" brushRef="#br0" timeOffset="37558">11144 7310,'0'0,"0"24,0 0,0 0,0-24,-24 24,24 23,0-23,-24 0,24 0,0 0,0-1,0 25,0-24,0 0,0 23,0-23,0 0,0 0,0-1,0 1,0-24,0 24,0-24,0 24,0-24,0 0,24 0,-24 0,24-24,0 0,0 24,23 0,25 0,-25 0,1 0,23 0,-23 0,23 0,-23 0,0 0,23 0,-71 24,24-24,-24 0</inkml:trace>
  <inkml:trace contextRef="#ctx0" brushRef="#br0" timeOffset="38214">11572 7263,'0'0,"0"24,0-1,0-23,0 48,0 23,0-23,0 0,0 23,24-23,-24 23,0-47,24 47,-24-23,0 24,0-25,24 1,-24-1,24 25,-24-25,24 1,-24 0,0-1,0-23,23 24,-23-24,0-1,24 1,-24-24,0 24,0-24,0 24,0 0,0-24</inkml:trace>
  <inkml:trace contextRef="#ctx0" brushRef="#br0" timeOffset="43662">8382 10168,'-24'48,"-24"-1,24-23,1 24,-1 23,0-23,24-1,-24-23,24 24,-24-1,24 25,0-25,0 1,0 0,0-1,0 1,48-24,-24 23,0-23,23 0,1-24,-24 48,47-25,-47-23,0 24,23-24,-23 24,0-24,0 0,0 0,-1 0,-23 0,24 0,0 0,0-24,0 0,-1 24,1-23,0-1,0 24,-24-24,24 24,-24-24,0 0,0 24,24-23,-24 23,0-24,0 24,0-24,0 0,-24 24,0 0,24-24,0 24,-24 0,24 0,-48-24,48 24,-23 0,-1 0,0 0,0 0,-23 0,47 0,-48 24,24-24,24 0,-24 48,0-48,24 24,-23-24,23 47,-24-23,24 0,0 24,0-25,0-23,0 48,0-48,0 24,0-24,0 0,24 0,-24 0,0-24,23 0,1-23,24 23</inkml:trace>
  <inkml:trace contextRef="#ctx0" brushRef="#br0" timeOffset="44389">9096 10120,'0'24,"0"0,0 0,0 0,-24-1,24 1,0 24,0-24,-24 23,24-23,0 0,0 0,0-1,0 1,0 0,0-24,0 24,0-24,24 48,-24-48,0 0,24 0,-24 0,0 23,24-23,0 0,-24 0,23 0,-23 0,24 0,-24 0,24 0,0 0,0-23,-1 23,1 0,0 0,-24 0,24 0,-24 0,24 0,0 0,-24-24,0 24,23 0,-23 0,24 0,-24 0,24 0,0 0</inkml:trace>
  <inkml:trace contextRef="#ctx0" brushRef="#br0" timeOffset="44981">9501 10120,'0'24,"0"0,-24 0,24 0,0 23,0-23,0 24,0-1,0 1,0 23,0-23,0 0,0-1,0 1,0-1,0 1,24 0,-24-25,0 1,24 24,-24-48,0 48,0-25,23 1,-23 0,24-24,-24 48,0-48,0 0,0 23,24-23,-24 0</inkml:trace>
  <inkml:trace contextRef="#ctx0" brushRef="#br0" timeOffset="45574">10048 10763,'0'0,"24"0,-24 0,24 0,-24-24,24 24,0 0,23-23,-47 23,24 0,24 0,-48 0,0-24,24 24,-24 0,0-24,23 24,1 0,-24 0,0 0,24 0,-24-24,24 24,0 0</inkml:trace>
  <inkml:trace contextRef="#ctx0" brushRef="#br0" timeOffset="46622">10691 10216,'24'0,"-24"0,0-24,24 0,0 24,0 0,-24-24,23 24,-23 0,24 0,-24-24,24 24,-24 0,24 0,-24 0,0 0,24 0,-24 24,0-24,0 24,24 24,-1-1,1 1,-24-1,0 25,0-48,0 23,0 1,0-24,0 23,0 1,0 0,0-25,-24 25,1 0,23-25,-24 1,24 24,-24-24,0 0,24-1,-24 1,24 0,-24-24,1 24,23 0,0-24,0 0,-24 23,24-23,-24 0,24-23,0-1,0 24,0 0,0-24,0 24,0-24,0 24,0 0,0-24,24 1,-24 23,24 0,-1 0,1 0,24-24,0 24,-1 0,1 0,-24 0,23 24,-23-24,0 0,-24 0,0 23,24-23,-24 24,0-24,0 0,24 0,-24 24,0-48,0 0</inkml:trace>
  <inkml:trace contextRef="#ctx0" brushRef="#br0" timeOffset="47437">11430 10096,'0'0,"0"24,0-24,0 24,0 24,0-24,0 23,0-23,0 47,0-47,0 0,0 0,0 23,0-47,0 24,0-24,0 24,0-24,23 0,-23 0,24 0,0 0,-24-24,0 24,24 0,0-24,-1 24,25 0,0 0,-24 0,-1 0,1 0,0 0,0 0,-24 0,24 0,-24 0,0 0,-24 0,24-23</inkml:trace>
  <inkml:trace contextRef="#ctx0" brushRef="#br0" timeOffset="48029">11715 10049,'0'0,"0"24,0-24,0 23,0-23,0 48,0-24,0 24,0-1,0-23,0 47,24-47,-24 24,0-1,24 1,-24 24,0-1,0-23,0 23,24-23,-24-25,0 25,0 0,24-24,-24-1,0 25,0 0,0-25,0 1,0 0,0 0,0 0</inkml:trace>
  <inkml:trace contextRef="#ctx0" brushRef="#br0" timeOffset="48581">12430 10597,'0'0,"24"-24,-24 24,23 0,1 0,0 0,-24-24,24 24,23-24,-47 24,24 0,0 0,-24-24,24 24,-24 0,0 0,24 0,-24 0</inkml:trace>
  <inkml:trace contextRef="#ctx0" brushRef="#br0" timeOffset="49317">12358 10882,'24'0,"-24"0,24 0,-24 0,24 0,-24 0,24 0,-1 0,-23 0,24 0,0 0,0 0,23 0,1 0,24 0,-49 0,25 0,-24 0,23 0,-47 0,24 0</inkml:trace>
  <inkml:trace contextRef="#ctx0" brushRef="#br0" timeOffset="50358">13668 9906,'0'0,"0"24,0 0,-24-1,0 25,24 23,-23-23,23 0,-24-1,24-23,-24 24,24-1,0-23,0 0,0 0,0 0,0-24,0 23,-24-23,24 0,0 0,24 0,-24 0,24 0,-24-23,0 23,24 0,-24 0,23-24,1 24,24 0,-24 0,23 0,-23 0,24 0,-1 0,-23 0,0 0,0 0,-24 0,24 0,-24 24,23-24,-23-24,0 0,0 24,24 0</inkml:trace>
  <inkml:trace contextRef="#ctx0" brushRef="#br0" timeOffset="51230">14025 9954,'0'0,"0"23,-24-23,24 24,0 48,0-25,0 1,0 0,0-1,0 1,0 23,0-23,0-1,0 25,0-24,0-25,0 25,24 0,-24-25,0-23,0 48,0-24,0 0,24 23,-24-23,0-24,0 48,0-24,0-24,0 23,0 1,0-24,0 24,0-24,0 24,0-48,24 24</inkml:trace>
  <inkml:trace contextRef="#ctx0" brushRef="#br0" timeOffset="52925">14525 10096,'0'24,"-24"-24,1 48,23-24,-24 0,0 23,24 1,0-24,0 23,0 1,0-1,0-23,0 24,0 0,0-1,0 1,0-24,48 23,-48 1,0-48,0 47,23-23,1 24,-24-24,24-24,0 24,-24-1,24 1,-1 0,1-24,0 48,-24-48,24 0,0 23,0 1,-24-24,23 0,1 0,0 0,-24 0,24 0,23 0,-23 0,24 0,-24 0,23-24,-23 1,24-1,-48 24,24-24,-24 24,0-24,23 0,-23 1,0-25,24 24,0 0,-24 0,0 1,0-1,0-24,0 24,0 1,24-1,-24-24,0 1,0 23,0 0,0-24,0 24,-24 1,24-1,-24 24,24-48,-24 24,1 1,23-1,-24 0,0 0,24 24,-24-24,24 24,-24-23,1 23,-1-24,24 24,-24 0,24 0,-24-24,24 24,-24 0,0 0,24-24,-23 24,23 0,0 0,-24 0,24 0,-24 0,0 0,24 0,-24 0,24 0,-23 0,23 0,-24 0,0 0,24 0,-24 0,24 0,-24 0,24 0,-24 0,24 0,0-24,-23 24,23-24,-24 24,24 0,0 0,-24 0</inkml:trace>
  <inkml:trace contextRef="#ctx0" brushRef="#br0" timeOffset="61389">18835 6072,'24'-24,"-24"24,24 0,0-23,0 23,-24 0,23-24,-23 24,24 0,-24 0,24 0,0 0,-24 0,0 0,24 24,-24-24,47 23,-47 1,48 24,-24-1,-1 1,1-24,-24 47,24-47,-24 24,0-1,0 1,24 0,-24-25,0 1,0 24,0-24,-24-1,24 25,-48-24,48 0,0 0,-23-24,-1 23,0 1,24-24,-24 24,0-24,1 0,-1 24,24-24,-24 0,24 24,-24-24,24 0,-24 0,24 0,-23 0,23 0,-24 0,24-24,-24 24,24-24,0 24,0-24,0 24,0-24,0 24,0-23,0-1,0 0,0 24,0-48,24 48,-24-24,0 24,24-23,-24 23,23 0,1 0,0 0,0 0,-24 0,24 0,-1 0,-23 0,24 0,-24 0,24 23,-24-23,48 24,-48 0,47 24,-47-48,24 24,0 23,-24-23,24 0,0 0,-24-1,0-23,23 24,-23-24,0 0,0-24,0 1,24 23</inkml:trace>
  <inkml:trace contextRef="#ctx0" brushRef="#br0" timeOffset="62564">19502 5905,'0'0,"0"24,-24-24,24 48,0-48,0 24,0 0,0-1,0 1,0 24,0-24,0-1,0 49,0-48,24-1,0 25,-24-24,24-24,-24 48,24-25,-1 1,-23 0,24 0,0-24,-24 24,24-24,-24 23,24-23,-24 0,23 0,1 0,-24 24,24-24,0 0,0 0,-1 0,1 0,24 0,-24-24,23 1,-23 23,0 0,-24-24,24 0,-24 24,24-24,-24 24,0-24,23 1,-23-1,0 24,0-24,0 24,0-24,0 0,0 0,0 24,0-47,0 23,0 24,-23-48,23 48,-24-23,24-1,0 0,-24 24,24-24,0 24,-24-24,24 24,-24-47,24 47,-24-24,1 24,-1-24,24 0,-24 24,0 0,0-24,24 24,-23 0,-1 0,24-23,-24 23,24 0,-24 0,24 0,-24 0,24 0,-23 0,-1 0,24 0,-24 0,24 0,0 0,-24 0,24 23,-24-23,24 0,0 0,0 24</inkml:trace>
  <inkml:trace contextRef="#ctx0" brushRef="#br0" timeOffset="63037">20812 6263,'-24'0,"24"23,0-23,0 0,-24 0,24 24,-24-24,24 0</inkml:trace>
  <inkml:trace contextRef="#ctx0" brushRef="#br0" timeOffset="63845">20955 5834,'0'0,"0"24,23-24,-23 24,0 23,0-47,0 24,0 24,0-24,0-1,0 25,0-48,0 24,0 0,0-1,24-23,-24 0,0 24,0-24,0 0,24 0,0 0,-24 0,24 0,-24 0,24 0,-24 0,23 0,1 0,0 0,24 0,-25 24,1-24,0 0,0 0,0 0,-24 0,23 0,-23 0,24 0,0 0,-24-24,0 24,0-24,24 24,-24 0</inkml:trace>
  <inkml:trace contextRef="#ctx0" brushRef="#br0" timeOffset="64533">21407 5858,'0'0,"-24"0,24 24,0-24,0 23,0 1,0 24,0-24,0 0,0 47,0-47,0 23,0 1,0-24,0 47,0-23,0 0,0-25,24 25,-24 0,0-25,0 1,24 0,-24 0,0 0,0-1,0 1,0 0,0-24,0 24,24-24,-24 24,0 0,0-24,-24 0,0 0,24 0</inkml:trace>
  <inkml:trace contextRef="#ctx0" brushRef="#br0" timeOffset="65692">18716 7406,'24'0,"-24"0,24-24,24 24,-1 0,1 0,47 0,24 0,48 0,-1 0,1 0,24 24,-49-24,1 0,-24 0,-23 0,23 0,-24 0,0 0,-23 0,-1 0,-23-24,23 24,1 0,-1 0,-23 0,-1 0,1 0,0 0,-1 0,-23 0,0 0,23 0,-23 0,0 0,0 0,23 0,-47 0,48 0,-24 0,0 0,0 0,23 0,-23 0,0 0,23 0,-47 0,24 0,-24 0</inkml:trace>
  <inkml:trace contextRef="#ctx0" brushRef="#br0" timeOffset="66941">19788 8072,'24'0,"-1"-23,25 23,-24-24,23 0,1 24,0 0,-1-24,-23 24,24 0,-24 0,-1 0,1 24,-24-24,0 0,0 24,24 0,-24-1,0 1,0 0,0 0,24 23,-24-47,0 24,0 24,0-48,-24 24,0 23,24-23,0 0,-24-24,24 24,-23 0,23-1,-24 1,24-24,-24 24,24 0,-24-24,0 24,1-24,-1 23,0-23,0 24,24-24,-24 0,0 24,24-24,-23 0,23 0,0 0,-24 0,24 0,0-24,-24 24,24-24,0 24,0-23,0 23,0-24,0 24,0-24,0 24,0-24,24 24,-24-24,24 24,-1-23,1 23,24-24,-24 24,0 0,23 0,1 0,-1 0,-23 24,24-1,-48-23,24 0,-24 24,24-24,-24 24,23-24,-23 24,24-24,-24 24,0-24,24 0,-24 23,0-23,0 0,24 0,-24 24,0-24,0 0,24 0,-24 0,23 0,25 0,0 0</inkml:trace>
  <inkml:trace contextRef="#ctx0" brushRef="#br0" timeOffset="67756">22264 7310,'24'0,"-24"0,0 0,24 0,-24 0,48 0,-48 0,47 0,-23 0,24 0,-25 0,1 0,0 0,-24 0,24 0,0 0</inkml:trace>
  <inkml:trace contextRef="#ctx0" brushRef="#br0" timeOffset="68421">22336 7620,'0'0,"24"0,-24 24,0-24,23 0,-23 0,24 0,-24 0,24-24,0 24,23 0,-23 0,0-24,24 24,-1 0,1 0,-24 0,0 0,-1 0,-23 0,24 0,-24-24,0 1,24 23</inkml:trace>
  <inkml:trace contextRef="#ctx0" brushRef="#br0" timeOffset="69284">23241 6239,'0'24,"0"23,-24 1,24-24,0 23,-24 25,24-25,0-23,0 24,-24-24,24 23,0-47,0 24,0 0,0 0,0-24,0 24,0-24,0 0,24 0,-24-24,0 24,24 0,0 0,-1 0,1 0,0 0,0 0,0 0,0 0,-1 0,-23 0,24 0,-24 0,0 0,24 0,0 0,-24 0,24 0,-24 0,23 0</inkml:trace>
  <inkml:trace contextRef="#ctx0" brushRef="#br0" timeOffset="69948">23574 6215,'0'48,"0"-25,0 1,0 0,0 48,0-49,0 25,0-24,0 23,0 1,0 23,0-23,0 0,0-24,0 23,0 25,0-49,24 1,-24 0,0 24,24-25,-24 1,0 24,0-24,0 0,0-1,0-23,0 48,23-48,-23 24,0-24,0 24,0-24,0 23,0 1,0-24,0 24</inkml:trace>
  <inkml:trace contextRef="#ctx0" brushRef="#br0" timeOffset="71804">24026 6334,'0'24,"-47"24,47-25,0 1,-24 0,0 0,24 0,0-1,-24 25,24-24,-23 0,23-1,0 25,0 0,0-24,0 23,0 1,0-24,0 23,0-23,0 24,23-25,1 1,-24 24,24-24,0 0,-24 23,47-23,-47 0,0-24,24 0,-24 24,24-24,0 0,-24 23,0-23,24 0,-24 0,24 0,23 0,-47 0,48-23,-48 23,24 0,-24 0,23-24,-23 24,24 0,0 0,-24 0,0 0,24-24,-24 24,0 0,24-24,-24 0,0 24,23-23,1-1,-24 24,0-48,24 24,-24 0,0 1,24-1,-24-24,24 48,-24 0,0-24,0 1,0-1,0-24,0 48,0-24,0-23,0 23,0 24,-24-48,24 24,0 1,-24-1,24 24,0-24,-24 24,24-24,0 0,-24 24,24-23,-23 23,23 0,0-24,-24 24,24 0,-24 0,24-24,0 24,-24 0,24-24,-24 24,24 0,-23 0,23 0,-24 0,24 0,-24 0,0 0,24 0,-24 0,24 0,0 0,-23 0,23 0,-24 0,0 0,24 0,-24 0,24 0,0 24,-24-24,24 0,0 0</inkml:trace>
</inkml:ink>
</file>

<file path=ppt/ink/ink6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04:00.791"/>
    </inkml:context>
    <inkml:brush xml:id="br0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21288 2548,'0'0,"0"0,24 0,-24 0,0 24,24-24,-1 0,-23 0,0 0,24 0,-24 0,24 0,-24 0,24 0,-24 24,24-24,-24 0,23 0,-23 0,24 0,-24 0,24 0,0 0,-24 0,0 23,24-23,-24 0,24 0,-24 0,0-23,0-1,0 24,0-24,0 24,23 0,-23-24,0 24,0-24,0 0,0 24,0-23,0 23,0-24,0 24,0-24,0 0,0 24,0-24,0 24,24 0</inkml:trace>
  <inkml:trace contextRef="#ctx0" brushRef="#br0" timeOffset="3767">24074 2905,'0'24,"-24"-24,24 0,0 24,0-24,-24 0,24 24,0-24,0 23,0-23,0 24,-23-24,23 0,0 24,0-24,0 24,0-24,0 0,0 24,0-1,0-23,0 0,23 0,-23 0,24 0,-24 0,24 0,-24 24,0-24,24 0,0 0,-24 0,24 0,-24 0,23 0,-23 0,24 0,-24 0,24 0,-24 0,24 0,-24 24,0-24,24 0,-24 0,0 0,23 0,1 0,-24 0</inkml:trace>
  <inkml:trace contextRef="#ctx0" brushRef="#br0" timeOffset="8471">22574 1429,'0'24,"0"-24,0 23,0-23,0 24,0-24,-24 24,24 0,0 0,0-1,0 1,0-24,0 24,0 24,0-48,0 23,0 25,0-48,0 24,0 0,0 0,0-24,0 23,0-23,0 24,0-24,0 24,0 0,0-24,0 24,0-24,0 23,0-23,-24 0,24 24,0 0,0-24,0 24,0-24,0 24,0-24,0 23,0-23</inkml:trace>
  <inkml:trace contextRef="#ctx0" brushRef="#br0" timeOffset="10735">22907 1405,'0'24,"-24"-24,24 0,0 24,-23-24,23 23,0 1,0 0,0 0,0-24,-24 47,24-23,-24 0,24 0,0 0,0-1,0 1,0 0,0-24,0 24,0 0,0 0,0-1,0 1,0 0,0 0,0 0,0-24,0 23,0 1,24-24,-24 24,0-24,0 24,24-24,-24 24,0-1,23-23,1 0,-24 24,24-24,-24 0,0 24,24-24,-24 24,24-24,-1 0,-23 0,0 0,24 0,-24 0,24 0,-24 0,24 0,0 0,-24 0,24 0,-24 0,0-24,23 24,-23 0,0-24,24 24,-24 0,0 0,0-24,24 24,-24 0,24-23,-24 23,0-24,0 0,0 24,0-24,0 24,0-24,0 24,-24 0,0 0,24 0,-24 0,24 0,-23 0,23 0,0 0,-24 0,24 24,-24-24,24 0,0 0,0 24,-24-24,24 0,0 0,0 24,-24-24,24 0,0 0,0 24,-24-24,24 23,0-23,0 24,0-24,-23 0</inkml:trace>
  <inkml:trace contextRef="#ctx0" brushRef="#br0" timeOffset="14039">20240 2929,'0'0,"0"0,0-24,0 24,24-24,-24 24,0-24,0 1,0 23,0 0,0-24,0 24,0-24,0 24,0-24,24 24,-24 0,24 0,0 0,-24 0,0-24,23 24,-23 0,24 0,-24 0,24 0,0 0,-24 0,24 0,-24 0,0 0,23 0,-23 0,24 0,-24 24,24-24,-24 0,24 0,-24 0,24 0,-24 0,0 0,23 0,-23 24,0-24,0 24,0-24,0 24,0-1,0-23,0 24,0-24,-23 48,23-48,-24 24,24 0,0-1,0-23,0 24,0 0,0-24,-24 24,24 0,0-1,0-23,0 24,0-24,0 24,0-24,0 24,0-24,0 24,0-24,0 23,0-23,0 24,0 0,0-24,0 24,0-24,0 24,0-24,0 24,0-1,0-23,0 24,0-24,0 24,0-24,0 24,0 0,0-24,-24 0</inkml:trace>
  <inkml:trace contextRef="#ctx0" brushRef="#br0" timeOffset="14927">20407 3143,'0'0,"24"0,-24 0,24 0,-24 0,47 0,-47 24,24-24,24 0,-1 0,-23 0,0 0,23 24,-23-24,0 0,-24 0,24 0</inkml:trace>
  <inkml:trace contextRef="#ctx0" brushRef="#br0" timeOffset="18391">24550 3286,'0'0,"0"0,0 24,0-24,0 24,0-24,0 24,0-24,0 23,-24-23,24 24,0-24,0 24,0-24,0 24,-23-24,23 0,0 24,0-1,0-23,0 24,0-24,0 24,0-24,23 0,-23 0,24 0,-24 0,0 0,24 0,-24 0,0 24,24-24,0 0,-24 0,0 24,24-24,-24 0,23 0,-23 0,0 0</inkml:trace>
  <inkml:trace contextRef="#ctx0" brushRef="#br0" timeOffset="19438">24741 3358,'0'0,"0"23,0-23,0 24,0-24,0 24,-24-24,24 0,0 24,0 0,0-24,0 23,0-23,-24 0,24 24,0-24,0 24,0 0,0-24,0 24,0-24,0 23,0-23,-24 0,24 24,0 0,0-24,0 24,0-24,0 0,0 24,0-24,0 24,0-1,-23-23,23 0,0 24,0-24,0 24,0-24,0 24,0 0,0-24,0 23,0-23,0 24,0-24,0 24,0-24</inkml:trace>
  <inkml:trace contextRef="#ctx0" brushRef="#br0" timeOffset="27926">5929 3453,'-24'0,"24"0,-24 0,24 24,0-24,0 0,-23 0,23 23,0-23,-24 0,24 24,0-24,0 0,-24 24,0 0,24-24,0 24,0-24,-24 23,24-23,-24 24,24 0,0-24,-23 24,23-24,-24 0,24 24,0-24,0 47,-24-47,24 24,0-24,0 48,-24-48,24 24,0-24,0 23,0 1,0 0,-24-24,24 24,0 0,0-1,0 1,0 24,0-48,0 48,0-25,0-23,0 48,0-48,0 24,0 0,0-1,0 1,0-24,0 24,0 24,0-48,0 47,0-47,24 24,-24 24,0-48,24 24,-24 23,24-23,-24 0,24 0,-24-1,23 25,1-48,-24 24,24 23,0-47,0 24,-24 0,24-24,-1 0,1 24,-24 0,24-24,0 24,-24-24,24 23,-24-23,23 24,-23-24,24 0,0 0,-24 24,24-24,-24 24,0-24</inkml:trace>
  <inkml:trace contextRef="#ctx0" brushRef="#br0" timeOffset="29422">6381 3905,'0'0,"24"0,-24-24,0 24,0-23,24 23,-24-24,0 24,0-24,0 24,0-24,0 0,0 1,0-1,24 0,-24 24,0-24,0 24,0 0,0-24,0 24,24 0,-1 0,-23 0,24 0,-24 0,24 0,-24 0,24 0,0 0,0 0,-24 0,47 0,-23 0,0 0,23 0,-23 0,0 24,0-24,0 0,-1 0,1 0,-24 0,24 0,-24 0,24 0,-24 24,0 0,0-24,-24 0,24 24,0-1,-24 1,24 24,-24-1,1 1,23-24,-24 47,24-47,0 0,-24 24,0-25,24 1,0 24,0-24,0-24,0 47,0-47,0 24,0 0,0-24,-24 24,24-1,0 1,0-24,0 24,0 0,0 0,0-24,0 24,0-24,0 47,0-47,0 24,0-24,0 24,0 0,0-24,0 0,0-24</inkml:trace>
  <inkml:trace contextRef="#ctx0" brushRef="#br0" timeOffset="30063">7739 3786,'0'0,"0"24,0-24,0 24,0 47,0-23,0-1,0 25,0-24,0-1,0 25,0-25,23 1,-23-24,0-1,24 25,-24-48,0 24,24-24,-24 0</inkml:trace>
  <inkml:trace contextRef="#ctx0" brushRef="#br0" timeOffset="30815">7572 4167,'0'0,"24"0,-24 0,24 0,-1-24,1 24,0 0,0 0,0 0,-1 0,1 0,0-23,-24 23,24 0,0-24,-24 24,24 0,-24 0,23 0,-23 0,24 0,-24 0,24 0,0 0,-24 0</inkml:trace>
  <inkml:trace contextRef="#ctx0" brushRef="#br0" timeOffset="31702">8382 3739,'0'0,"0"23,0-23,0 24,0-24,0 48,0-24,0-1,0 25,0 0,0-25,0 1,0 0,-24 0,24-24,0 24,0 0,0-24,0 23,0-23,24 0,-24 0,23 0,25-23,-24 23,0-24,23 24,-23 0,0-24,0 24,0 0,-1 0,-23 0,24 0,-24 0,24 0,0 0,-24 0</inkml:trace>
  <inkml:trace contextRef="#ctx0" brushRef="#br0" timeOffset="32446">8620 3786,'0'0,"0"24,0-24,0 24,0-24,0 47,0-23,0 0,24 24,-24-25,23 25,-23-24,0 24,0-25,0 1,0 0,24 0,-24 0,0-1,0 1,0 0,0-24,0 24,0-24,0 24,0-24,0 23,0 1,0-24,0 24,24-24,-24 24,0-24,0 24,0 0,0-24,0 23,24-23</inkml:trace>
  <inkml:trace contextRef="#ctx0" brushRef="#br0" timeOffset="33654">8810 3500,'0'0,"24"0,-24 24,24-24,0 24,0 0,-1 23,1-23,0 0,0 24,0-24,-1 23,1-47,-24 24,24 24,0-25,-24 1,24 0,-24 0,23 23,-23-23,0 0,0 24,0-24,0-1,0 1,0 24,0-1,0 1,0-24,-23 23,23 1,0-24,-24 24,24-25,-24 25,24 0,0-25,0 1,-24 0,0 0,24 23,-23-23,-1 0,24-24,0 24,-24-24,24 24,0 0,-24-1,24-23,0 24,-24-24,1 24,23-24,-24 24,24-24,0 0,-24 24,24-48,0 0,24 24,0-48,23 25</inkml:trace>
  <inkml:trace contextRef="#ctx0" brushRef="#br0" timeOffset="34438">9596 3548,'0'48,"0"-25,0 1,0 0,0 48,0-49,0 49,0-25,0 1,0 23,0-23,0 0,0-1,0 25,0-25,0 1,0-24,0 0,0-1,0 1,0-24,0 24</inkml:trace>
  <inkml:trace contextRef="#ctx0" brushRef="#br0" timeOffset="35854">9977 3524,'0'24,"0"0,0 23,0-23,0 0,-24 24,24-1,0 1,0-24,0 0,0 23,0-23,0 0,0 0,0-1,0 1,0 24,0-48,0 24,24 0,-24-24,0 47,24-47,-24 0,0 24,24-24,-1 0,-23 24,24-24,-24 0,0 24,24-24,-24 0,24 0,0 0,-24 0,24 0,-24 0,23 0,-23 0,24 0,0 0,-24 0,24-24,-24 0,24 24,-24 0,0 0,23-24,-23 24,24-24,-24 24,0-23,24-1,-24 24,0-24,0 24,0-24,0 24,24-24,-24 0,0 1,0 23,0-24,0 0,0 24,0-24,-24 24,24 0,-24 0,24-24,0 24,0 0,-24 0,24 0,-23 0,23-23,0 23,-24 0,0 0,24 0,-24 0,24 0,0 0,-24 0,24 23,-47-23,47 0,-24 0,24 24,-24-24,24 0,-24 24,24-24,0 0,0 24,0 0,-24-24,24 23,0-23,0 24,0-24,0 0,0 24,0 0,0-24,0 24,0-24,0 24,0-24,0 23,0 1,0-24,0 24</inkml:trace>
  <inkml:trace contextRef="#ctx0" brushRef="#br0" timeOffset="37301">5262 5334,'0'0,"24"0,0 0,-24 0,24 0,-24 0,23 0,-23 0,48 0,0-24,-1 24,1 0,47 0,48 0,48 0,-49 0,25 0,-24 0,-48 0,1 0,-25 24,0-24,1 24,-1-24,-23 0,-1 0,25 0,-24 0,-25 0,1 0,0 0,24 0,-25 0,-23 0,48 0,-24 0,0 0,23-24,25 24,-25-24,25 0,-25 24,25 0,-1 0,1 0,-1 0,1 0,-25-23,1 23,23 0,-47-24,0 24,0 0,23 0,-23 0,0 0,24 0,23-24,-23 24,-1 0,1 0,0 0,-1 0,1 0,-1 0,25 0,-24 0,23 0,-23 0,23 0,0 0,1 24,-1-24,-23 0,23 24,-23-24,23 0,-23 0,0 0,-1 23,-23-23,48 0,-49 24,1-24,24 0,-1 24,1-24,-24 0,23 0,1 0,-48 0,24 0,0 0,0 0,-24 0,0 24,23-24,-23 0,24 0,-24-24</inkml:trace>
  <inkml:trace contextRef="#ctx0" brushRef="#br0" timeOffset="38917">7667 5834,'0'-24,"0"24,24 0,-24 0,24-24,-24 1,24 23,-1-24,25 24,0-24,-1 24,-23 0,24 0,-1 0,25 0,-48 0,-24 0,24 0,-24 0,0 24,23-24,-23 0,0 24,0-24,0 23,0 1,0 0,0 0,-23 0,-1 23,24-23,-24 0,24 0,-24 0,24-1,0 1,-24-24,0 48,1-48,23 47,-48-47,24 48,0-48,24 24,-47-24,47 0,-24 24,0-1,0-23,24 0,-24 0,1 24,-1-24,0 0,0 0,0 0,1 0,23 0,-48 0,48 0,-24 0,24-24,0 24,-24 0,24-23,0 23,0 0,0-24,0 24,0-24,0 24,24 0,-24-24,0 24,24-24,0 24,0 0,-1 0,1 0,0 0,0 0,0 0,-1 0,1 24,-24-24,24 0,0 24,-24-24,24 0,-24 24,47 0,-47-24,24 23,-24-23,48 0,-48 24,24-24,-1 0,-23 0,0 24,24-24,0 0,-24 0,24 0,-24 0,24 0,-24 0,24 0,-1 0,-23 0,24 0,-24 0,0-24</inkml:trace>
  <inkml:trace contextRef="#ctx0" brushRef="#br0" timeOffset="39973">11072 5286,'0'0,"24"0,-24 0,24 0,-24-23,24 23,0 0,0 0,-1 0,1 0,0 0,0-24,0 24,23 0,-47 0,24 0,-24 0</inkml:trace>
  <inkml:trace contextRef="#ctx0" brushRef="#br0" timeOffset="40805">11215 5501,'0'0,"24"0,0 0,-24 0,24 0,-24 0,24 0,-24 0,23 0,1 0,-24 0,24 0,-24 0,24 0,-24 0,47 23,1-23,0 0,-25 0,1 0,24 0,-48 0,24 0,-24 0</inkml:trace>
  <inkml:trace contextRef="#ctx0" brushRef="#br0" timeOffset="51669">12811 4286,'0'0,"0"24,0-24,0 24,0-24,0 47,0 1,0-24,0 24,0-25,0 49,0-48,0-1,0 1,0 24,0-24,0-24,0 47,0-47,0 24,0-24,0 24,0 0,0-24,0 24,0-24,0 0,0 23,0-23</inkml:trace>
  <inkml:trace contextRef="#ctx0" brushRef="#br0" timeOffset="52404">13073 4120,'0'23,"0"-23,0 24,0 48,0-25,0 1,0-1,0 25,0-24,0 23,0-23,0-1,0 1,23-1,-23-23,0 0,0 24,0-48,24 24,-24-24,0 23,0 1,0-24,0 0,0 24,24-24,-24 0,0 24,0-24,0 0,0 24</inkml:trace>
  <inkml:trace contextRef="#ctx0" brushRef="#br0" timeOffset="52933">13382 4572,'0'0,"0"24,24-24,-24-24,0 24,0-24</inkml:trace>
  <inkml:trace contextRef="#ctx0" brushRef="#br0" timeOffset="53637">13739 4262,'0'0,"0"24,0-24,0 24,0 0,0 0,-23 23,23 1,0 0,0-25,0 25,0 0,0-1,0-23,0 0,0 23,0-23,23 0,-23 24,0-48,0 24,24-24,-24 23,24-23,-24 24</inkml:trace>
  <inkml:trace contextRef="#ctx0" brushRef="#br0" timeOffset="55036">14216 4262,'-24'0,"0"24,24-24,0 24,-24-24,24 48,0-48,-24 23,1 25,23-24,0 0,-24 23,24 1,0-24,0 23,-24 25,24-48,0-1,0 1,0 24,0-24,0 0,0-1,0 1,24 0,-24-24,0 24,24-24,-24 24,23-24,-23 23,24-23,0 0,-24 0,0 24,48-24,-48 0,24 0,-24 0,23 0,1 24,0-24,0 0,0 0,-1 0,1-24,0 24,0-24,-24 24,24 0,-24-23,23 23,1 0,-24-24,0 24,0-24,0 24,24 0,-24-24,0 24,0 0,0-24,0 24,0-23,0-1,0 24,0-24,-24 24,24 0,-24 0,24 0,-23 0,23 0,-24 0,24 0,-24 0,0 0,24 0,-24 0,24 0,-23 0,23 0,0 0,-24 0,24 24,-24-24,24 0,0 24,0-24,0 0,0 23,0-23,0 24,0 0,-24-24,24 0,0 24,0-24,0 24,0-24,0 23,0 1,0-24</inkml:trace>
  <inkml:trace contextRef="#ctx0" brushRef="#br0" timeOffset="56084">12739 5310,'0'0,"24"0,-24 0,24 0,24 0,-48 0,47 0,1 0,47 0,-24 0,25 0,47 24,-24-24,0 24,-24-24,-24 0,1 24,-1-24,-23 0,23 0,-23 0,23 0,-47 0,48 0,-48 0,23 0,-23 0,0 0,47 0,-47 0,24 0,-25 0,25 0,0 0,-48 0,47 0,-23 0,24 0,-24 0,-1 0,25 0,-24 0,0 0,-1 0,1 0,0 0,-24 0,0 0,24 0,-24 0,24 0,-24 0,0 23</inkml:trace>
  <inkml:trace contextRef="#ctx0" brushRef="#br0" timeOffset="57452">13335 5905,'23'-23,"-23"23,24-24,0 24,0-24,24 0,-1 0,-23 24,24-23,-25 23,1 0,0 0,0 0,0 0,-1 0,-23 0,24 0,0 0,-24 0,0 0,0 23,24-23,-24 0,0 24,0-24,0 0,0 24,0 0,24 0,-24 23,0 1,0-24,0 0,0 23,0-23,0 0,-24 23,24-47,-24 24,24 0,-24 0,0-24,24 24,-47-1,47 1,-24-24,0 0,0 24,1 0,-1-24,0 0,0 0,0 0,1 0,-1 0,24 0,-24 0,0 0,24 0,0-24,-24 24,24-24,0 24,0-24,0 24,0-23,0 23,0-24,24 24,-24-24,24 24,-24-24,48 24,-48 0,23 0,25 0,-24 0,0 0,23 0,25 0,-49 24,1 0,24-24,-24 24,-1-24,-23 23,24-23,-24 24,0-24,0 0,24 0,-24 24,24-24,0 24,-24 0,24-24,-24 0,23 24,-23-24,24 0,0 23,-24-23,24 0,-24 0,24 0,-24-23,0-1,0 24,0-24,0 24</inkml:trace>
  <inkml:trace contextRef="#ctx0" brushRef="#br0" timeOffset="59604">15549 5239,'0'0,"24"0,-24 0,24 0,-24 0,24 0,-24 0,23 0,1 0,-24 0,24 0,-24 0,24 0,-24 0,0 0,24 0,0 0,-24 0,23 0,-23 0,0 24,24-24,-24 0,24 0,0 0,-24 0,24 0,-24 0,23 0</inkml:trace>
  <inkml:trace contextRef="#ctx0" brushRef="#br0" timeOffset="60660">15525 5620,'0'0,"24"0,-24 0,24 0,-24 0,24 0,-24 0,24 0,-1 0,-23 0,24 0,-24 0,24 0,-24 0,24 0,0 0,-24 0,24 0,-24 0,23 0,-23 0,24 0,0 0,-24 0,24 0,-24 0,24 0,-24 0,23 0</inkml:trace>
  <inkml:trace contextRef="#ctx0" brushRef="#br0" timeOffset="64268">17216 4453,'0'0,"-24"0,0 0,24 0,0 0,-23 0,23 0,-24 24,24-24,-48 24,24-1,1-23,-1 24,0 0,24 0,0 23,-24-47,24 24,0 0,0 0,-24 0,24-1,0-23,0 48,0-48,0 24,0-24,24 24,-24 0,24-24,-24 23,24 1,0 0,-1-24,-23 24,48 0,-24-1,0 1,23 24,-23-48,24 47,-1-23,-23 24,24-24,-24 23,-1-23,1 24,-24-48,24 47,-24-47,0 24,0 0,24 0,-24 0,0-24,0 23,0-23,0 24,0 0,0-24,-24 24,0 0,24 0,-24-24,1 23,-1 1,-24 0,24-24,-23 0,23 24,0-24,0 0,0 0,1 0,-1 0,24 0,-24 0,24 0,0-24,-24 24,0 0,24-24,0 24,0 0,0-24,0 24,0-47,0 23,0 0,0 0,0-47,0 47,0-24,0 25,0-25,0-23,24 47,0 0,-24-24,24 48,-24-24,24 1,-1-1,1-24,-24 48,24-47,0 47,0-24,0 24,-24-24,23 0,1 24,-24-24,24 24,-24-23,0 23,24-24,-24 0,0 24,0 0,0-24,24 24,-24-24,0 24,0-24,23 24,-23-23,0 23,0-24,0 24,0-24,-23 24,23 0,0-24,-24 24,24-24,0 24,-24-23,24 23,0 0,0-24,0 24,-24 0,24-24,0 24,0-24,-24 24,1 0,23 0,0 0,-24 0,24 0</inkml:trace>
  <inkml:trace contextRef="#ctx0" brushRef="#br0" timeOffset="66628">18502 4310,'-24'0,"24"0,-24 0,0 0,24 0,-23 0,-25 0,24 24,0-24,-23 0,-1 0,24 24,-23-1,23 1,0-24,-23 0,47 24,-24-24,0 24,24 0,-24-24,0 24,24-24,0 0,0 23,0-23,0 24,-24 0,24-24,0 24,0-24,0 24,0-24,24 0,-24 23,0-23,0 24,24-24,-24 0,0 0,24 24,0-24,23 24,1 0,0-1,23 1,0 24,25-24,-25 0,1 23,-1-47,0 24,-23 24,0-48,-48 0,24 23,-1-23,-23 24,0-24,0 24,0-24,0 24,0-24,0 24,0-1,0 1,0-24,0 48,0-24,-23-24,-1 47,24-23,0 0,-24 0,24 0,-24-1,24 1,-24 0,24-24,-24 24,1 0,23-1,-24-23,24 24,-24-24,0 0,0 24,1-24,23 24,-48-24,48 24,-24-24,24 0,-24 0,0 0,24 0,-23 0,23 0,-24 0,24 0,0-24,-24 24,24-24,0 24,0 0,-24 0,24-24,-24 24,24-24,0 24,0 0,-23-47,23 47,0-24,0 24,0-48,-24 48,24-23,0-1,0 0,0 24,0-24,0 0,0 24,0-23,24-1,-24 0,0 24,0-48,23 48,-23-24,24 1,0-1,-24 24,0-24,24 24,-24-48,24 48,-1-23,-23 23,24-24,-24 0,0 24,24-24,-24 24,0-24,24 24,0 0,-24-23,0-1,24 24,-24-24,0 24,0 0,23-24,-23 24,0-24,0 0,24 24,-24-23,24 23,-24-24,0 24,0-24,0 0,0 0,0 24,0-47,0 47,0-24,0 24,0-24,0 0,0 1,0 23,0-24,0 24,0-24,-24 24,24-24,-24 24,24-24,0 24,0 0,0-24,0 24,-23 0,23-23,0 23,0 0,0-24,-24 0,24 24,0 0,0-24,-24 24,0 0,24-24,0 24,-24 0,24 0,0 0,-24 0,24 0,-23 0,23-23,-24 23,24 0,-24 0,24 0,0 0,-24 0,24 23,0-23,0 0,0 24,-24-24,24 0,0 24,0-24,0 24</inkml:trace>
</inkml:ink>
</file>

<file path=ppt/ink/ink7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05:49.352"/>
    </inkml:context>
    <inkml:brush xml:id="br0">
      <inkml:brushProperty name="width" value="0.08819" units="cm"/>
      <inkml:brushProperty name="height" value="0.35278" units="cm"/>
      <inkml:brushProperty name="color" value="#FFFF00"/>
      <inkml:brushProperty name="tip" value="rectangle"/>
      <inkml:brushProperty name="rasterOp" value="maskPen"/>
    </inkml:brush>
  </inkml:definitions>
  <inkml:trace contextRef="#ctx0" brushRef="#br0">8667 4143,'0'24,"0"-24,-23 0,23 0,-24 0,24 0,-24 0,24 0,-24 0,24 0,-24 0,24 24,0-24,-24 0,1 0,23 0,-24 0,24 0,-24 0,24 0,-24 0,0 0,24 0,-23 0,23 0,0 24,-24-24,24 0,-24 0,0 0,24 0,-24 0,24 0,-23 0,23 0,-24 0,0 0,24 0,-24 0,24 0,-24 0,24 0,-23 0,-1 0,24 0,-24 0,24 0,-24 0,24 0,-24 0,0 0,24 0,-23 0,23 0,-24 0,24 0,-24 0,24 0,-48 0,48 0,-23 0,-1 0,0 0,0 0,24 0,-48 0,48 0,-23 0,-1 0,0 0,24 0,-24 0,24 0,-24 0,1 0,23-24,-24 24,24 0,-24 0,24 0,-24 0,24 0,-24 0,1 0,23 0,-24 0,24 0,-24 0,24 0,-48 0,48 0,-23 0,23 0,-24 0,24 0,-24 0,0 0,0 0,24 0,-24 0,1 0,-1 0,-24 0,24 0,1 0,-1 0,24 0,-48 0,48 0,-24 0,0 0,24 0,-23 0,-1 0,0 0,24 0,-24 0,0 0,24 0,-23 0,-1 0,0 0,0 0,0 0,-23 24,23-24,0 0,0 0,1 0,-1 0,0 0,0 0,0 0,-23 0,47 24,-48-24,24 0,0 0,1 0,-25 0,0 0,1 0,23 23,-24-23,1 0,47 0,-24 0,-24 0,24 0,1 0,-1 0,0 24,0-24,0 0,-23 0,23 0,-24 0,24 0,1 0,-1 0,0 0,0 0,0 0,24 0,-23 0,23 0,-24 0,0 0,24 0,-24 0,0 0,0-24,1 24,-1 0,0 0,-24 0,25 0,23 0,-48 0,24-23,0 23,1 0,-1 0,0 0,24 0,-24 0,0 0,1 0,-1 0,24 0,-24 0,0 0,0 0,0 0,24 0,-47 0,47 0,-24 0,0 0,0 0,1 0,23 0,-24 0,24 0,-24 0,0 0,24 0,-24 0,24 0,-24 0,24 0,-23 0,-1 0,24 0,-24 0,24 0,-24 0,24 0,-24 0,24 23,-23-23,23 0,-24 0</inkml:trace>
</inkml:ink>
</file>

<file path=ppt/ink/ink8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05:53.760"/>
    </inkml:context>
    <inkml:brush xml:id="br0">
      <inkml:brushProperty name="width" value="0.08819" units="cm"/>
      <inkml:brushProperty name="height" value="0.35278" units="cm"/>
      <inkml:brushProperty name="color" value="#FFFF00"/>
      <inkml:brushProperty name="tip" value="rectangle"/>
      <inkml:brushProperty name="rasterOp" value="maskPen"/>
    </inkml:brush>
  </inkml:definitions>
  <inkml:trace contextRef="#ctx0" brushRef="#br0">8691 4239,'0'0,"0"23,0-23,0 24,0-24,0 24,0-24,0 24,0 0,0-24,0 23,0-23,0 24,0-24,0 24,0 0,0-24,0 24,24-24,-24 0,0 24,0-24,0 23,0 1,0-24,0 24,0-24,0 24,0-24,0 24,0-1,0-23,0 24,0-24,0 24,0-24,0 24,0 0,0-24,0 23,0-23,0 24,0-24,0 24,0 0,0-24,0 24,0-24,0 24,0-24,0 23,0 1,0-24,0 24,0-24,0 24,0-24,0 24,0-24,0 23,0 1,0-24,0 24,0-24,0 24,0-24,0 24,0-1,0-23,0 24,0-24,0 24,0 0,-24 0,24-24,0 24,0-24,0 23,0 1,0-24,-24 0,24 24,0-24,0 24,0-24,0 24,0-24,0 23,0 1,0-24,0 24,0-24,0 24,0-24,0 24,0-1,0-23,0 24,0-24,0 24,0-24,0 24,0 0,0-24,0 24,0-24,0 23,0-23,0 24,0 0,0-24,0 24,0-24,0 24,0-24,0 23,0 1,-23-24,23 0,0 24,0-24,0 24,0-24,0 24,0-1,0-23,0 24,0-24,0 24,0-24,0 24,0 0,0-24,0 24,0-24,0 23,0-23,0 24,0 0,0-24,0 24,0-24,0 24,0-24,0 23,0-23,0 24,0 0,0-24,0 24,0-24,0 24,0-24,0 47,0-47,0 24,0-24,0 24,0 0,0-24,0 24,0-24,0 23,0-23,0 0,0 24,0 0,0-24,0 24,0-24,0 24,0-24,0 23,23-23,-23 0,0 24,0 0,0-24,0 24,0-24,0 24,0-24,0 23,0 1,0-24,0 24,0-24,0 24,0-24,0 0,0 24,0 0,0-24,0 23,0-23,0 24,0-24,24 0,-24 24,0 0,0-24,0 24,0-24,0 23,0-23,0 0,0 24,0 0,0-24,0 24,0-24,0 24,0-24,0 23,0 1,0-24,0 24,0-24,0 24,0-24,0 24,0 0,0-24,24 0,-24 23,0-23,0 24,0 0,0 0,0-24,0 24,0-1,0-23,0 48,0-48,-24 48,24-48,0 23,0-23,0 24,0-24,0 24,0 0,0-24,0 24,0-24,0 24,0-24,0 23,0-23,0 24,0 0,0-24,0 24,0-24,0 24,0-24,0 0,0 23,0 1,0-24,0 24,0-24,0 24,0-24,0 24,0-1,0-23,0 24,0-24,24 0,-24 24,0-24,0 24,0 0,0-24,0 24,0-24,0 23,0-23,0 0,0 24,0 0,24-24,-24 0,0 24,0-24,0 24,0-24,0 0,0 23,0 1,0-24,0 24,0-24,24 0,-24 24,0-24,0 24,0-1,0-23,0 0</inkml:trace>
</inkml:ink>
</file>

<file path=ppt/ink/ink9.xml><?xml version="1.0" encoding="utf-8"?>
<inkml:ink xmlns:inkml="http://www.w3.org/2003/InkML">
  <inkml:definitions>
    <inkml:context xml:id="ctx0">
      <inkml:inkSource xml:id="inkSrc0">
        <inkml:traceFormat>
          <inkml:channel name="X" type="integer" max="1280" units="cm"/>
          <inkml:channel name="Y" type="integer" max="800" units="cm"/>
        </inkml:traceFormat>
        <inkml:channelProperties>
          <inkml:channelProperty channel="X" name="resolution" value="28.31858" units="1/cm"/>
          <inkml:channelProperty channel="Y" name="resolution" value="28.36879" units="1/cm"/>
        </inkml:channelProperties>
      </inkml:inkSource>
      <inkml:timestamp xml:id="ts0" timeString="2010-01-21T18:06:03.592"/>
    </inkml:context>
    <inkml:brush xml:id="br0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6429 3381,'0'0,"0"24,0-24,0 24,0-24,0 24,0 0,0-1,0 1,0-24,0 48,0-24,0-1,0-23,0 24,0 0,0-24,0 24,0 0,0-24,0 24,0-24,0 23,0-23,0 24,0 0,0-24,0 24,0-24,0 24,0-24,0 23,0 1,0-24,0 24</inkml:trace>
  <inkml:trace contextRef="#ctx0" brushRef="#br0" timeOffset="1440">6691 3477,'0'0,"0"0,24 0,-24-24,0 24,0 0,24-24,-24 0,23 24,-23-24,0 24,0-23,24 23,-24 0,0 0,0-24,24 24,-24-24,0 24,24 0,-24 0,0 0,0 24,0-24,24 24,-24-24,23 23,-23-23,0 48,0-48,0 24,0 0,0-1,0-23,0 24,0-24,0 24,0 0,0 0,0-24,0 23,0-23,-23 0,23 24,0 0,-24-24,24 24,0-24,-24 24,24-24,0 24,0-24,-24 23,24 1,0-24,0 0,-24 24,24-24,-23 24,23-24,0 24,0-1,-24-23,24 0,0 24,0-24,0 0,0 24,-24-24,24 0,0 24,0-24,24 0,-24 0,24 0,-24 0,47 0,-47 0,24 0,24 0,-48 0,23 0,1 0,0 24,-24-24,24 0,-24 0,24 0,-24 0,23 0,1 0,-24 0,0 0,24 0,-24 0,24 0,-24 0,24 0,-24-24,0 0,0 24,0 0,0-24,0 24</inkml:trace>
  <inkml:trace contextRef="#ctx0" brushRef="#br0" timeOffset="3255">8929 6072,'0'0,"0"24,0-24,0 24,0 47,0-47,-23 0,23 23,0-23,0-24,0 48,0-48,0 24,0-24,0 24,0-24,0 23,0 1,0-24,0 24,0-24,0 0,0 24,0-24,23 0,-23 24,0-1,0-23,0 0,0 24,0-24,0 24,24-24,-24 0,0 24,0-24</inkml:trace>
  <inkml:trace contextRef="#ctx0" brushRef="#br0" timeOffset="4967">9239 6429,'0'0,"24"0,-24-23,0 23,0-24,0 24,0 0,23-24,-23 0,0 24,24-24,0 24,-24-24,24 24,-24 0,0 0,24 0,-24 0,24 0,-1 0,-23 0,0 24,0-24,0 0,0 24,0-24,0 24,0-24,0 24,0 0,0-24,0 23,-23-23,23 24,0-24,0 24,0 0,0-24,-24 0,24 24,0-24,0 0,0 23,0-23,-24 0,24 24,0-24,0 24,0-24,-24 0,24 24,0-24,0 24,0-24,0 0,0 23,0 1,0-24,0 24,0-24,0 24,0-24,0 24,0 0,-24-24,24 0,0 23,0-23,0 24,0-24,0 24,0 0,-24-24,24 0,24 0,-24 0,24 0,24 0,-24 0,23 0,1 0,-1 0,-23 0,24 0,-24 0,0 0,-24 0,23 0,-23 0,0 24,24-24,0 0,-24 0,24 0,-24 0,47 23,-47-23,24 0,-24 0,24 0,-24 0,24 0,0 0,-24 0,0-23,23 23,-23-24,0 24,0-24,0 24,0-24,0 0,0 1</inkml:trace>
  <inkml:trace contextRef="#ctx0" brushRef="#br0" timeOffset="6959">8929 6144,'0'0,"0"23,0-23,0 24,0-24,0 24,0-24,0 24,0 0,0-24,0 23,0-23,0 24,0-24,0 24,0 0,0-24,0 24,0-24,0 24,0-24,0 23,0 1,0-24,0 24,0-24,0 24,0-24,0 24,0-1,0-23,0 24,0-24,0 24,0-24,0 24,0 0,0-24,0 23,0-23,0 24,0-24,0 24,24-24,-24 24,0 0,0-24,0 24,0-24,0 23,0 1,0-24,0 24,0-24,0 24,0-24,0 24,0-1,0-23,0 24,0-24,0 24,0-24,0 24,0 0,0-24,0 23,0-23,24 0,-24 24,0-24</inkml:trace>
  <inkml:trace contextRef="#ctx0" brushRef="#br0" timeOffset="14791">5476 7810,'0'0,"0"0,0 24,0-24,-23 24,23-24,-24 24,24-24,0 24,0 0,-24-24,24 23,0-23,0 24,-24-24,24 24,0 0,0-24,0 24,0-24,0 23,0-23,0 24,0 0,0-24,0 0,0 24,24-24,-24 0,0 24,24-24,-24 0,0 0,0 23,24-23,-24 0,0 24,23-24,1 0,-24 0,0 0,24 0,-24 0,24 0,-24 0,24 0,0 0,-24 0,23 0,-23-24,0 24,0-23,24 23,-24 0,0 0,0-24,0 24,0-24,0 24,-24 0,24 0,-23 0,23 0,0 24,-24-24,24 0,0 0,-24 0,24 0,-24 0,0 0,24 24,0-24,0 0,0 23,0-23,-24 0,24 24,0 0</inkml:trace>
  <inkml:trace contextRef="#ctx0" brushRef="#br0" timeOffset="17239">4929 7144,'-24'0,"24"0,-24 0,24 24,0-24,0 23,-24-23,24 0,0 24,0-24,0 24,-23 0,23-24,0 24,0-24,0 0,0 23,0-23,0 24,0 0,0-24,0 24,0-24,0 24,0-24,0 23,0 1,0-24,0 0,0 24,0-24,23 0,-23 24,0-24,0 0,24 0,-24 24,0-24,0 24,24-24,-24 0,0 0,24 0,-24 23,24-23,-24 0,23 0,-23 0,24 0,-24-23,0 23,0-24,24 24,-24 0,0-24,24 24,-24 0,0-24,0 24,0-24,-24 0,0 24,24 0,-24 0,24 0,0 0,-23 0,23 0,0 24,-24-24,24 0,-24 0,24 24,0-24,0 24,0-24</inkml:trace>
  <inkml:trace contextRef="#ctx0" brushRef="#br0" timeOffset="21166">4929 4762,'0'0,"0"24,0-24,-24 0,24 24,-24-24,24 0,0 24,0-24,0 0,0 24,-24-24,24 24,0-24,0 23,0-23,0 24,0-24,0 24,0 0,0-24,0 24,0-24,0 23,0-23,0 24,0-24,0 24,0-24,24 0,-24 24,0-24,0 0,0 24,24-24,-24 0,0 23,0-23,0 24,24-24,-24 0,0 0,0 24,24-24,-24 0,23 0,-23 24,0-24,0 0,24 0,-24 24,0-24,24 0,-24 24,0-24,24 0,-24 0,24 0,-24 0,24 0,-24 0,23 0,-23-24,0 24,24 0,-24-24,24 24,-24 0,0 0,0-24,24 24,-24 0,0-24,0 24,0-24,-24 24,24-23,-24 23,24 0,0 0,-24 0,24 0,-23 0,23 0,-24 0,0 0,24 0,0 0,0 23,-24-23,24 0,0 0,0 24,0-24,0 24,-24-24,24 0,0 24</inkml:trace>
  <inkml:trace contextRef="#ctx0" brushRef="#br0" timeOffset="23006">7858 7596,'0'0,"0"24,-24-24,24 0,0 24,0 0,0-1,-24-23,24 24,-24 0,24 0,0 0,-24-24,24 47,0-47,0 24,0 0,0 0,0 0,0-24,0 23,0-23,0 24,0 0,0-24,0 0,0 24,24-24,-24 0,0 24,24-24,-24 0,0 0,24 0,-24 23,0-23,24 0,0 0,-24 0,23 0,-23-23,0 23,24 0,-24-24,0 24,0 0,24 0,-24-24,0 24,24 0,-24-24,0 24,0-24,0 24,0-23,0 23,0-24,0 24,0-24,-24 24,0 0,24 0,0 0,-24 0,24 24,0-24,0 0,0 24,-23-24,23 0,0 23,0-23,0 0,0 24,-24-24,24 24</inkml:trace>
  <inkml:trace contextRef="#ctx0" brushRef="#br0" timeOffset="26550">13478 2691,'0'0,"0"24,0-24,0 23,0-23,0 24,0 0,0 0,0 47,0-23,0 0,0-1,0 1,0-1,0-23,23 48,-23-49,0 25,0-24,0 24,0-48,0 23,0 25,0-48,0 48,0-48,0 23,0 1,24 0,-24 0,0 0,0-24,0 47,0-47,0 24,0-24,0 24,0 0,0-24,0 24,24-24,-24 0</inkml:trace>
  <inkml:trace contextRef="#ctx0" brushRef="#br0" timeOffset="27758">13739 2572,'0'0,"0"24,0-24,0 23,0-23,0 24,0 0,0 0,0 23,0-23,-23 0,23 24,0-25,0-23,0 24,0 0,0 0,0-24,0 24,0 0,0-24,0 23,0-23,0 24,0-24,23 0,-23 0,24 0,-24 0,24 0,-24 0,24-24,0 24,-24 0,23 0,-23 0,24 0,-24 0,24 0,0 0,-24 0,24 0,-24 0,24 0,-24 0,23 0,1 0,-24 0,24 0,-24 0,24 0,-24 0,24 0,-1 0,-23 0,24 0,-24 0,24 0</inkml:trace>
  <inkml:trace contextRef="#ctx0" brushRef="#br0" timeOffset="28574">14168 2667,'0'0,"0"24,0-24,0 24,0-24,0 47,-24-23,24 0,0 0,0 23,0-23,0 24,0-24,0 23,0-23,0 0,0 23,-24-23,24 0,0 24,0-25,0 1,0 0,0 24,0-24,0-1,0 1,0 0,0 0,0 0,0-24,0 23,0-23,0 24,0 0,0-24,0 24,0-24,0 24</inkml:trace>
  <inkml:trace contextRef="#ctx0" brushRef="#br0" timeOffset="29694">14573 2643,'0'0,"0"24,0-24,0 24,0-24,0 24,0-1,-24 1,24 24,0-24,0-1,0 25,-24-48,24 24,0 0,0 0,0-24,0 23,0-23,0 24,0-24,0 24,0 0,0-24,24 0,-24 0,24-24,23 0,1 24,-24 0,0 0,0 0,-1-24,1 24,0 0,-24 0,24 0,-24 0,24 0,-24 0,23 0,1 0,-24 0,0 0,24 0,-24 0,24 0,-24 0</inkml:trace>
  <inkml:trace contextRef="#ctx0" brushRef="#br0" timeOffset="30478">14954 2619,'0'0,"0"24,0-24,-24 24,24 0,0 0,0 23,0 1,0-24,0-1,0 25,0 0,0-24,0 23,0-23,0 24,0-25,0 1,0 0,0 24,0-25,0 1,0 24,0-24,0 0,0-1,0 1,0-24,0 24,0 0,0-24,0 24,0-24,0 23,0-23,0 24,0 0,0-24</inkml:trace>
  <inkml:trace contextRef="#ctx0" brushRef="#br0" timeOffset="35158">5858 4477,'0'0,"23"0,-23 0,24 0,0 0,-24-24,0 24,24-24,0 24,-1 0,-23 0,24 0,-24 0,24 0,-24 0,24 0,-24 0,0 24,0-24,0 24,0 0,0-1,0 1,-24 0,24 0,-24 0,24-1,0 1,-24-24,1 24,23 0,0-24,-24 24,24-24,-24 0,24 0,0 0,0-24,24 0,-24 24,24-24,-24 24,0 0,23 0,-23-24,24 24,0 0,-24 0,0 0,24 0,-24 24,24-24,-24 24,0-24,0 24,0-24,0 24,0-1,0-23,0 24,0-24,0 24,0-24,0 24,0 0,0-24,-24 24,24-24,-24 23,24-23,0 24,-24 0,24-24,-24 0,24 24,0-24,0 0,-23 0,-1 0,24 24,0-24,0-24,0 0</inkml:trace>
  <inkml:trace contextRef="#ctx0" brushRef="#br0" timeOffset="36301">6500 4405,'0'0,"-23"0,23 24,-24-24,24 24,0 0,-24 0,0 23,24-47,0 48,0-48,-24 24,24-1,0 1,0 0,0 0,0 0,0-1,0-23,0 48,0-48,0 24,0 0,0-24,0 24,0-1,0-23,0 24,0-24,24 0,-24 24,0-24,24 0,-24 0,24 0,-24 0,24 0,-1 0,-23 0,24-24,-24 24,24 0,-24-24,0 24,24 0,0-23,-24 23,24-24,-24 24,0-24,23 24,-23-24,0 24,0 0,0-24,0 24,0-24,0 24,-23 0,23-23,-24 23,24 0,-24 0,24 0,0 0,-24 0,24 23,0-23,-24 0,0 24,24-24,0 24,-23-24,23 24,0 0,0-24,0 0,0 24,-24-24,24 0,0 0</inkml:trace>
  <inkml:trace contextRef="#ctx0" brushRef="#br0" timeOffset="38262">6405 4215,'-24'0,"-47"0,47 0,0 0,0 0,-23-24,23 24,0 0,24 0,-24 0,1 0,-1 0,24 0,-24 0,24 0,-24 0,24 0,0 0,-47 0,47 24,-24-24,-24 0,48 24,-24-24,1 23,-1-23,0 24,24-24,-24 24,0-24,24 0,-24 24,24-24,0 24,0-1,-23-23,23 24,0 0,-24 0,24 0,-24 23,24-47,0 48,0-24,0 0,0-1,0 49,0-48,0 23,0-23,24 24,0-24,-24-1,0 1,0 0,23 0,-23-24,24 47,-24-47,24 24,-24-24,24 24,-24-24,24 0,-24 24,24 0,-24-24,23 0,-23 23,24-23,0 0,-24 0,24 0,-24 0,47 0,-23 0,0 0,24 0,-48 0,23 0,25 0,-24 0,0-23,-1 23,1 0,0-24,0 24,-24 0,48 0,-48 0,23 0,-23 0,24 0,0 0,0-24,0 24,-24 0,47 0,-47 0,24 0,-24-24,24 24,-24 0,24-24,0 24,-24 0,23 0,-23-23,0 23,24 0,-24 0,24 0,0-24,-24 24,24 0,-1 0,1-24,-24 0,24 24,-24 0,24-24,-24 24,24-23,-1 23,-23-24,0 0,24 24,-24-24,0 0,0 0,0 24,24-23,-24-1,0 0,0 0,0 24,0-47,0 47,0-24,0 0,0 24,0-24,0 0,0 24,-24-23,24-1,-24 24,24-24,0 0,0 24,-23-24,23 24,-24-47,0 47,24-24,0 24,-24-24,0 24,24 0,-23-24,-1 0,24 24,-24 0,24-23,-24 23,0 0,1 0,23 0,-48-24,48 24,-24 0,-24 0,25 0,23 0,-48-24,48 24,-24 0,24 0,-24 0,1 0,23 0,-24 0,24 0,-24 24,24-24,-24 0,24 0,-24 0,24 0,-24 0,24 0,0 24,-23-24,23 0,-24 0,24 23,-24-23,24 24</inkml:trace>
  <inkml:trace contextRef="#ctx0" brushRef="#br0" timeOffset="40694">7786 6477,'0'0,"24"0,-24-24,0 24,24 0,-24-24,0 24,24 0,-24 0,24 0,-1 0,-23 0,0 0,0 24,0-24,0 24,0-24,0 24,0-24,0 24,0-1,-23-23,23 0,0 24,-24-24,24 24,0-24,-24 0,24 24,0 0,0-24,0 0,-24 0,24 23,0-23,24 0,-24 0,24 0,-24 0,47 0,-47 0,24 0,24 0,-24 0,-1 24,-23 0,0-24,0 24,0-24,0 24,0-24,0 24,0-1,-23-23,23 0,-24 24,24-24,0 0,-24 24,24-24,-24 0,24 0,0 24,-24-24,1 0,23 0,-24 0,24 0,0-24,0 0</inkml:trace>
  <inkml:trace contextRef="#ctx0" brushRef="#br0" timeOffset="41933">8263 6453,'-24'0,"24"0,-24 0,24 24,0-24,0 0,-24 24,24-24,0 47,-24-47,1 24,23 0,0 0,-24-24,24 24,0-1,0-23,0 24,0 0,-24-24,24 24,0-24,0 24,0-24,0 24,0-24,0 23,0-23,24 24,-24-24,0 0,24 0,-24 24,0-24,23 0,-23 0,0 0,24 0,0 0,-24 0,24 0,-24 0,0-24,24 24,-24 0,0-24,23 24,1 0,-24-23,0 23,0 0,24 0,-24-24,0 24,0-24,0 0,-24 24,0 0,24 0,-23 0,23 0,-24 0,24 0,0 0,-24 0,24 24,-24-24,24 0,0 0,-24 0,24 24</inkml:trace>
  <inkml:trace contextRef="#ctx0" brushRef="#br0" timeOffset="43981">8334 6263,'0'-24,"0"24,-24 0,24 0,-24 0,1 0,23 0,-24 0,24 0,-24 0,24 0,-24 0,0 0,1 0,-1 0,0 0,-24 0,24 0,1 0,-1 0,0 24,0-24,24 0,-47 0,47 0,0 23,-24-23,24 24,-24-24,24 0,-24 0,0 24,24-24,0 0,-24 0,24 24,0-24,-23 0,23 24,0-24,-24 24,24-24,-24 0,24 23,0-23,-24 0,24 24,0-24,0 24,-24 0,24-24,0 24,-23-24,23 23,-24 1,24 0,0 0,0-24,0 24,0-1,-24-23,24 24,0 0,0-24,0 24,0 0,0-24,0 24,0-24,0 23,0 1,0 0,0-24,0 24,0-24,0 24,0-24,0 23,24 1,-24-24,0 0,0 24,24-24,-24 0,0 0,23 0,-23 0,48 0,-24 0,23 0,1 0,0 0,23 0,-23 24,-24-24,-1 0,25-24,-24 24,-24 0,24-24,0 24,-24 0,23 0,-23-24,24 24,-24 0,24 0,0 0,-24-23,0 23,24 0,-24 0,0-24,23 24,-23 0,24 0,0 0,-24 0,24 0,-24 0,24 0,-24 0,0 0,47 0,-23 0,-24-24,48 24,-48 0,23 0,-23 0,0-24,24 24,-24 0,24 0,-24-24,0 1,0 23,0-24,0 24,24 0,-24-24,0 0,0 0,0 24,0-24,0 24,0-47,0 47,0-24,0 24,0-24,0 24,0-24,-24 1,24 23,-24 0,24-24,0 24,0-24,0 24,-24 0,24-24,0 0,-23 24,23-23,-24 23,24-24,-24 24,24 0,-24-24,24 0,-24 24,24 0,-23 0,23 0,0-24,-24 24,24 0,0 0,-24 0,24-24,0 24,-24 0,0 0,24 0,-23 0,23 0,-24 0,-24 24</inkml:trace>
  <inkml:trace contextRef="#ctx0" brushRef="#br0" timeOffset="45045">5262 7215,'0'0,"0"0,24 0,-24 24,0-24,24 24,-24-24,0 24,0-24,0 23,24 1,-24 0,0-24,0 24,0 0,0-1,23-23,-23 24,0-24,0 24,0-24,0 24</inkml:trace>
  <inkml:trace contextRef="#ctx0" brushRef="#br0" timeOffset="46589">5500 7287,'-24'0,"1"0,23 0,0 0,0 23,-24-23,24 0,0 24,0-24,0 0,24 0,-24 24,0-24,23 0,-23 0,24 0,-24 24,0-24,24 0,-24 24,24-24,-24 0,0 0,0 23,24-23,-24 0,0 0,0 24,0-24,24 0,-24 24,0 0,0-24,0 24,-24-24,0-24,24 0,0 24,0 0,0-24,0 24,0-24,0 24,0-23,0 23,0-24,0 24,24 0,-24-24,0 24,0 0,24 0,-24-24,0 24,0 0,0-24,0 1,0 23</inkml:trace>
  <inkml:trace contextRef="#ctx0" brushRef="#br0" timeOffset="48837">5596 7096,'-24'0,"24"0,-24 0,24 0,-24 0,24 0,-24 0,0 0,24-24,-23 24,23 0,-24 0,24 0,-24 0,0 0,24 0,-24 0,24 0,-23 0,23 0,-24 0,24 0,-24 0,24 0,-24 0,24 24,-24-24,24 0,-23 0,23 24,-24-24,24 0,0 24,-24-24,24 0,0 24,-24-1,24-23,0 24,0-24,0 0,0 24,0-24,0 24,-24 0,24-24,0 23,0 1,-23 0,23-24,0 24,0-24,0 24,0-24,0 23,0 1,0-24,0 0,0 24,0-24,23 0,-23 24,0-24,0 0,0 24,24-24,-24 0,24 0,-24 24,0-24,24 23,0-23,-24 0,0 0,0 24,23-24,-23 0,24 0,-24 0,24 0,-24 24,24-24,-24 0,24 0,-24 0,0 24,23-24,-23 0,0 24,24-24,0 0,-24 0,0 0,24 0,-24 0,24 0,-24 0,23 0,1 0,-24 0,24 0,-24 0,24 0,-24 0,48 0,-48 0,23 0,-23-24,24 24,-24-24,24 24,0 0,0 0,-24-24,23 24,1 0,-24-24,24 24,-24-23,24-1,-24 24,0-24,24 24,0-24,-24 24,0-24,0 0,23 24,-23-23,0 23,0-24,0 24,0-24,0 0,0 24,0-24,0 24,-23-23,23 23,0-24,-24 24,24-24,0 24,0 0,-24 0,24-24,0 24,0 0,-24 0,24-24,0 24,0 0,-24 0,0 0,24-23,0 23,-23 0,23-24,0 24,-24 0,24 0,-24 0,0 0,24 0,0 0,-24 0,24 0,-23 0,23 0,-24 0,0 0,24 0,-24 0,24 0,-24 0,24 0,-24 0</inkml:trace>
  <inkml:trace contextRef="#ctx0" brushRef="#br0" timeOffset="54268">12120 4762,'0'0,"24"0,-24 0,24 0,0 0,-1 0,1 0,24 24,-24-24,-1 0,49 24,-72-24,24 0,0 0,-1 0,-23 0,24 0,0 0,0 0,0 24,-1-24,-23 0,48 0,-48 0,24 0,0 0,0 0,-24 0,23 0,-23 24,24-24,-24 0,24 0,0 0,-24 0,24 0,-24 0,23 0,-23 24</inkml:trace>
  <inkml:trace contextRef="#ctx0" brushRef="#br0" timeOffset="57316">14216 4167,'24'0,"-24"-24,-24 24,24 0,-24-23,24 23,0 0,-24 0,24 0,-24 0,24 0,-24 0,1 0,23 0,-24 0,24 0,0 0,-24 0,24 23,0-23,-24 0,24 24,-24-24,24 0,0 0,0 24,-23-24,23 0,0 24,0 0,-24-24,24 23,-24 1,24 0,0-24,0 24,0-24,0 24,0-24,0 23,0 1,0 0,0-24,0 24,0-24,0 0,24 0,-24 0,24 0,-24 0,23 0,-23 0,24 0,0 0,-24 0,24 0,-24-24,0 24,24-24,-24 24,0-24,23 24,-23 0,0-23,24 23,-24-24,0 0,0 24,24-24,-24 24,0-24,0 24,0 0,0-23,24 23,-24-24,0 24,0 0,0-24,0 24,0-24,0 24,0 24,-24-24,24 0,0 24,0 23,0-23,-24 0,24 24,0-1,0-23,0 0,0 24,0-1,0-47,0 48,0-48,0 24,0 23,0-23,0-24,0 48,0-48,0 23,0 25,0-48,0 24,0 0,24 0,-24-24,0 23,0-23,0 0,0 24,0-24</inkml:trace>
  <inkml:trace contextRef="#ctx0" brushRef="#br0" timeOffset="58581">14620 4262,'0'0,"-23"0,23 0,-24 0,24 0,0 0,-24 24,0 0,24 0,0 0,0-24,-24 47,24-47,0 24,0 0,-23 0,23 0,0-1,0 1,0 0,0 0,0 0,23-1,-23 1,0-24,0 24,24 0,0-24,-24 24,0-1,24-23,-24 24,24-24,-24 24,23-24,-23 24,24-24,0 24,0-24,0 0,0 0,-24 0,23 0,1 0,0 0,0-24,-24 24,24-24,-24 24,23 0,1-24,-24 24,0-24,0 24,0-23,24-1,-24 24,0-24,0 0,0 0,0 24,0-23,0-1,0 24,0-24,0 0,0 24,0-24,0 24,0-23,-24 23,0-24,24 0,0 0,-23 24,23-24,-24 0,24 24,-24-23,24-1,-24 24,24-24,0 0,-24 24,24 0,-23-24,-1 24,24 0,-24 0,24 0,-24-23,24 23,-24 0,0 0,24-24,-23 24,23-24,-24 24,24 0,-24 0,0 0,24 0,0 0,-24 0,24 0,-23 0,23 0,-24 0,0 0,24 0,-24 24,0-24</inkml:trace>
  <inkml:trace contextRef="#ctx0" brushRef="#br0" timeOffset="60180">12263 5548,'0'0,"24"0,-24 0,24 0,-1-24,1 24,24 0,23 0,1 0,47 0,24 0,-48 0,72 0,-1 0,1 0,-48 0,24 0,0 0,-72 0,48 0,24 0,-47 0,-1 24,0-24,24 24,-48-24,25 24,-49-24,1 24,-24-24,23 0,-23 0,0 0,0 0,-24 0,48 0,-25 0,1 0,0 0,47 0,-47 0,0-24,24 24,-1 0,25 0,-25 0,1 0,0 0,-1 0,1 0,-1 0,1-24,-24 24,24 0,-25 0,1 0,0 0,0 0,0 0,-1 0,-23 0</inkml:trace>
  <inkml:trace contextRef="#ctx0" brushRef="#br0" timeOffset="64196">14192 5977,'0'0,"-24"0,24 0,0 0,-24 0,24 0,-24 0,1 24,-1-24,0 24,0-24,0 0,1 23,-25-23,48 0,-24 0,0 0,24 24,0-24,-24 0,1 0,23 24,0-24,-24 0,24 0,0 0,-24 0,24 0,0 24,-24-24,24 0,-24 0,24 24,0-24,0 23,0 1,0-24,0 24,0-24,0 24,0-24,0 24,0-1,0-23,0 24,0-24,0 24,0-24,0 24,0 0,0-24,24 0,-24 0,0-24,24 24,-24 0,0-24,24 24,-24 0,0 0,24 0,-1 0,1 0,-24 0,24 0,0 0,0 0,-24 0,24 0,-1 24,1-24,0 24,0-24,0 24,-24-1,23-23,-23 24,0-24,24 0,-24 24,0-24,24 24,-24 0,0-24,0 23,0 1,0 0,0 0,0-24,0 47,0-47,0 24,0 0,0 0,0-24,-24 24,0 0,24-24,0 23,-23 1,-1-24,0 24,0-24,0 24,-23 0,23-24,24 0,-48 0,24 0,1 0,-1 0,24 0,-48 23,48-23,-24 0,1-23,-1 23,0-24,24 24,-24 0,0 0,1-24,-1 24,0-24,0 0,0 24,1-23,-1-1,0 24,0-24,24 24,-24 0,24-24,-24 24,24 0,0-24,0 0,-23 24,23 0,0 0,-24 0,24-23,0 23,0 0</inkml:trace>
  <inkml:trace contextRef="#ctx0" brushRef="#br0" timeOffset="65348">14430 5953,'0'24,"0"-24,0 24,0-24,0 24,0-1,-24 1,24 0,0-24,0 48,0-48,-24 23,24 25,0-24,-23 0,23-1,0-23,0 24,0-24,0 24,0 0,0-24,0 24,-24-24,24 0,0 24,0-24,24 0,-24 0,23-24,1 24,0 0,24 0,23-24,-23 24,-1 0,1 0,-24 0,23 0,-47 0,0 0</inkml:trace>
  <inkml:trace contextRef="#ctx0" brushRef="#br0" timeOffset="66412">14740 5905,'0'-23,"0"23,0 0,0 23,0-23,0 24,-24-24,24 48,0 0,0-25,0 25,0 0,0-1,0 25,0-49,0 25,0 0,24-1,-24 1,23 0,-23-1,0 1,24-1,-24-23,0 0,0 0,24 0,-24-24,0 24,0-1,0-23,0 0,0 24,0-24,0 24,0-24,0 24,0 0,0-24,0 23,0-23,0 24,0-24,0 24,24-24,-24 24,0-24</inkml:trace>
</inkml:ink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637F0D-BC79-4B2D-8C92-553D29BEE731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DB0A29D-1A5F-4F2F-ABBF-E7B8A86B70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103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485451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372480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3816342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31017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45675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373166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87907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743829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120316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455322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425649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DB0A29D-1A5F-4F2F-ABBF-E7B8A86B7078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24415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4443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74054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2435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58724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75822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189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6973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3710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25896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54870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9905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BE3B31-CC1B-431D-ACD3-4E55F4C3BBFA}" type="datetimeFigureOut">
              <a:rPr lang="en-US" smtClean="0"/>
              <a:t>1/21/2010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61FC26-AB52-4125-9D09-0A43C76557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29448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customXml" Target="../ink/ink15.xml"/><Relationship Id="rId3" Type="http://schemas.openxmlformats.org/officeDocument/2006/relationships/image" Target="../media/image21.emf"/><Relationship Id="rId7" Type="http://schemas.openxmlformats.org/officeDocument/2006/relationships/image" Target="../media/image23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Relationship Id="rId6" Type="http://schemas.openxmlformats.org/officeDocument/2006/relationships/customXml" Target="../ink/ink14.xml"/><Relationship Id="rId11" Type="http://schemas.openxmlformats.org/officeDocument/2006/relationships/image" Target="../media/image25.emf"/><Relationship Id="rId5" Type="http://schemas.openxmlformats.org/officeDocument/2006/relationships/image" Target="../media/image22.emf"/><Relationship Id="rId10" Type="http://schemas.openxmlformats.org/officeDocument/2006/relationships/customXml" Target="../ink/ink16.xml"/><Relationship Id="rId4" Type="http://schemas.openxmlformats.org/officeDocument/2006/relationships/customXml" Target="../ink/ink13.xml"/><Relationship Id="rId9" Type="http://schemas.openxmlformats.org/officeDocument/2006/relationships/image" Target="../media/image24.emf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6.em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3" Type="http://schemas.openxmlformats.org/officeDocument/2006/relationships/image" Target="../media/image32.emf"/><Relationship Id="rId18" Type="http://schemas.openxmlformats.org/officeDocument/2006/relationships/customXml" Target="../ink/ink24.xml"/><Relationship Id="rId26" Type="http://schemas.openxmlformats.org/officeDocument/2006/relationships/customXml" Target="../ink/ink28.xml"/><Relationship Id="rId39" Type="http://schemas.openxmlformats.org/officeDocument/2006/relationships/image" Target="../media/image45.emf"/><Relationship Id="rId3" Type="http://schemas.openxmlformats.org/officeDocument/2006/relationships/image" Target="../media/image27.emf"/><Relationship Id="rId21" Type="http://schemas.openxmlformats.org/officeDocument/2006/relationships/image" Target="../media/image36.emf"/><Relationship Id="rId34" Type="http://schemas.openxmlformats.org/officeDocument/2006/relationships/customXml" Target="../ink/ink32.xml"/><Relationship Id="rId42" Type="http://schemas.openxmlformats.org/officeDocument/2006/relationships/customXml" Target="../ink/ink36.xml"/><Relationship Id="rId47" Type="http://schemas.openxmlformats.org/officeDocument/2006/relationships/image" Target="../media/image49.emf"/><Relationship Id="rId7" Type="http://schemas.openxmlformats.org/officeDocument/2006/relationships/image" Target="../media/image29.emf"/><Relationship Id="rId12" Type="http://schemas.openxmlformats.org/officeDocument/2006/relationships/customXml" Target="../ink/ink21.xml"/><Relationship Id="rId17" Type="http://schemas.openxmlformats.org/officeDocument/2006/relationships/image" Target="../media/image34.emf"/><Relationship Id="rId25" Type="http://schemas.openxmlformats.org/officeDocument/2006/relationships/image" Target="../media/image38.emf"/><Relationship Id="rId33" Type="http://schemas.openxmlformats.org/officeDocument/2006/relationships/image" Target="../media/image42.emf"/><Relationship Id="rId38" Type="http://schemas.openxmlformats.org/officeDocument/2006/relationships/customXml" Target="../ink/ink34.xml"/><Relationship Id="rId46" Type="http://schemas.openxmlformats.org/officeDocument/2006/relationships/customXml" Target="../ink/ink38.xml"/><Relationship Id="rId2" Type="http://schemas.openxmlformats.org/officeDocument/2006/relationships/notesSlide" Target="../notesSlides/notesSlide12.xml"/><Relationship Id="rId16" Type="http://schemas.openxmlformats.org/officeDocument/2006/relationships/customXml" Target="../ink/ink23.xml"/><Relationship Id="rId20" Type="http://schemas.openxmlformats.org/officeDocument/2006/relationships/customXml" Target="../ink/ink25.xml"/><Relationship Id="rId29" Type="http://schemas.openxmlformats.org/officeDocument/2006/relationships/image" Target="../media/image40.emf"/><Relationship Id="rId41" Type="http://schemas.openxmlformats.org/officeDocument/2006/relationships/image" Target="../media/image46.emf"/><Relationship Id="rId1" Type="http://schemas.openxmlformats.org/officeDocument/2006/relationships/slideLayout" Target="../slideLayouts/slideLayout7.xml"/><Relationship Id="rId6" Type="http://schemas.openxmlformats.org/officeDocument/2006/relationships/customXml" Target="../ink/ink18.xml"/><Relationship Id="rId11" Type="http://schemas.openxmlformats.org/officeDocument/2006/relationships/image" Target="../media/image31.emf"/><Relationship Id="rId24" Type="http://schemas.openxmlformats.org/officeDocument/2006/relationships/customXml" Target="../ink/ink27.xml"/><Relationship Id="rId32" Type="http://schemas.openxmlformats.org/officeDocument/2006/relationships/customXml" Target="../ink/ink31.xml"/><Relationship Id="rId37" Type="http://schemas.openxmlformats.org/officeDocument/2006/relationships/image" Target="../media/image44.emf"/><Relationship Id="rId40" Type="http://schemas.openxmlformats.org/officeDocument/2006/relationships/customXml" Target="../ink/ink35.xml"/><Relationship Id="rId45" Type="http://schemas.openxmlformats.org/officeDocument/2006/relationships/image" Target="../media/image48.emf"/><Relationship Id="rId5" Type="http://schemas.openxmlformats.org/officeDocument/2006/relationships/image" Target="../media/image28.emf"/><Relationship Id="rId15" Type="http://schemas.openxmlformats.org/officeDocument/2006/relationships/image" Target="../media/image33.emf"/><Relationship Id="rId23" Type="http://schemas.openxmlformats.org/officeDocument/2006/relationships/image" Target="../media/image37.emf"/><Relationship Id="rId28" Type="http://schemas.openxmlformats.org/officeDocument/2006/relationships/customXml" Target="../ink/ink29.xml"/><Relationship Id="rId36" Type="http://schemas.openxmlformats.org/officeDocument/2006/relationships/customXml" Target="../ink/ink33.xml"/><Relationship Id="rId49" Type="http://schemas.openxmlformats.org/officeDocument/2006/relationships/image" Target="../media/image50.emf"/><Relationship Id="rId10" Type="http://schemas.openxmlformats.org/officeDocument/2006/relationships/customXml" Target="../ink/ink20.xml"/><Relationship Id="rId19" Type="http://schemas.openxmlformats.org/officeDocument/2006/relationships/image" Target="../media/image35.emf"/><Relationship Id="rId31" Type="http://schemas.openxmlformats.org/officeDocument/2006/relationships/image" Target="../media/image41.emf"/><Relationship Id="rId44" Type="http://schemas.openxmlformats.org/officeDocument/2006/relationships/customXml" Target="../ink/ink37.xml"/><Relationship Id="rId4" Type="http://schemas.openxmlformats.org/officeDocument/2006/relationships/customXml" Target="../ink/ink17.xml"/><Relationship Id="rId9" Type="http://schemas.openxmlformats.org/officeDocument/2006/relationships/image" Target="../media/image30.emf"/><Relationship Id="rId14" Type="http://schemas.openxmlformats.org/officeDocument/2006/relationships/customXml" Target="../ink/ink22.xml"/><Relationship Id="rId22" Type="http://schemas.openxmlformats.org/officeDocument/2006/relationships/customXml" Target="../ink/ink26.xml"/><Relationship Id="rId27" Type="http://schemas.openxmlformats.org/officeDocument/2006/relationships/image" Target="../media/image39.emf"/><Relationship Id="rId30" Type="http://schemas.openxmlformats.org/officeDocument/2006/relationships/customXml" Target="../ink/ink30.xml"/><Relationship Id="rId35" Type="http://schemas.openxmlformats.org/officeDocument/2006/relationships/image" Target="../media/image43.emf"/><Relationship Id="rId43" Type="http://schemas.openxmlformats.org/officeDocument/2006/relationships/image" Target="../media/image47.emf"/><Relationship Id="rId48" Type="http://schemas.openxmlformats.org/officeDocument/2006/relationships/customXml" Target="../ink/ink39.xml"/><Relationship Id="rId8" Type="http://schemas.openxmlformats.org/officeDocument/2006/relationships/customXml" Target="../ink/ink19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2.emf"/><Relationship Id="rId4" Type="http://schemas.openxmlformats.org/officeDocument/2006/relationships/customXml" Target="../ink/ink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4.emf"/><Relationship Id="rId4" Type="http://schemas.openxmlformats.org/officeDocument/2006/relationships/customXml" Target="../ink/ink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7" Type="http://schemas.openxmlformats.org/officeDocument/2006/relationships/image" Target="../media/image7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Relationship Id="rId6" Type="http://schemas.openxmlformats.org/officeDocument/2006/relationships/customXml" Target="../ink/ink4.xml"/><Relationship Id="rId5" Type="http://schemas.openxmlformats.org/officeDocument/2006/relationships/image" Target="../media/image6.emf"/><Relationship Id="rId4" Type="http://schemas.openxmlformats.org/officeDocument/2006/relationships/customXml" Target="../ink/ink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9.emf"/><Relationship Id="rId4" Type="http://schemas.openxmlformats.org/officeDocument/2006/relationships/customXml" Target="../ink/ink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11.emf"/><Relationship Id="rId4" Type="http://schemas.openxmlformats.org/officeDocument/2006/relationships/customXml" Target="../ink/ink6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customXml" Target="../ink/ink9.xml"/><Relationship Id="rId3" Type="http://schemas.openxmlformats.org/officeDocument/2006/relationships/image" Target="../media/image12.emf"/><Relationship Id="rId7" Type="http://schemas.openxmlformats.org/officeDocument/2006/relationships/image" Target="../media/image14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Relationship Id="rId6" Type="http://schemas.openxmlformats.org/officeDocument/2006/relationships/customXml" Target="../ink/ink8.xml"/><Relationship Id="rId5" Type="http://schemas.openxmlformats.org/officeDocument/2006/relationships/image" Target="../media/image13.emf"/><Relationship Id="rId4" Type="http://schemas.openxmlformats.org/officeDocument/2006/relationships/customXml" Target="../ink/ink7.xml"/><Relationship Id="rId9" Type="http://schemas.openxmlformats.org/officeDocument/2006/relationships/image" Target="../media/image15.emf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6.emf"/><Relationship Id="rId7" Type="http://schemas.openxmlformats.org/officeDocument/2006/relationships/image" Target="../media/image18.em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Relationship Id="rId6" Type="http://schemas.openxmlformats.org/officeDocument/2006/relationships/customXml" Target="../ink/ink11.xml"/><Relationship Id="rId5" Type="http://schemas.openxmlformats.org/officeDocument/2006/relationships/image" Target="../media/image17.emf"/><Relationship Id="rId4" Type="http://schemas.openxmlformats.org/officeDocument/2006/relationships/customXml" Target="../ink/ink10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9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20.emf"/><Relationship Id="rId4" Type="http://schemas.openxmlformats.org/officeDocument/2006/relationships/customXml" Target="../ink/ink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Reminders about Area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January 21, 2010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013334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18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1752600"/>
            <a:ext cx="9144000" cy="15346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2768760" y="3351960"/>
              <a:ext cx="137520" cy="40320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2768760" y="3351960"/>
                <a:ext cx="137520" cy="4032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6">
            <p14:nvContentPartPr>
              <p14:cNvPr id="3" name="Ink 2"/>
              <p14:cNvContentPartPr/>
              <p14:nvPr/>
            </p14:nvContentPartPr>
            <p14:xfrm>
              <a:off x="2828880" y="3034800"/>
              <a:ext cx="51840" cy="240120"/>
            </p14:xfrm>
          </p:contentPart>
        </mc:Choice>
        <mc:Fallback>
          <p:pic>
            <p:nvPicPr>
              <p:cNvPr id="3" name="Ink 2"/>
              <p:cNvPicPr/>
              <p:nvPr/>
            </p:nvPicPr>
            <p:blipFill>
              <a:blip r:embed="rId7"/>
              <a:stretch>
                <a:fillRect/>
              </a:stretch>
            </p:blipFill>
            <p:spPr>
              <a:xfrm>
                <a:off x="2828880" y="3034800"/>
                <a:ext cx="51840" cy="24012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8">
            <p14:nvContentPartPr>
              <p14:cNvPr id="4" name="Ink 3"/>
              <p14:cNvContentPartPr/>
              <p14:nvPr/>
            </p14:nvContentPartPr>
            <p14:xfrm>
              <a:off x="2717280" y="3343320"/>
              <a:ext cx="249120" cy="480240"/>
            </p14:xfrm>
          </p:contentPart>
        </mc:Choice>
        <mc:Fallback>
          <p:pic>
            <p:nvPicPr>
              <p:cNvPr id="4" name="Ink 3"/>
              <p:cNvPicPr/>
              <p:nvPr/>
            </p:nvPicPr>
            <p:blipFill>
              <a:blip r:embed="rId9"/>
              <a:stretch>
                <a:fillRect/>
              </a:stretch>
            </p:blipFill>
            <p:spPr>
              <a:xfrm>
                <a:off x="2717280" y="3343320"/>
                <a:ext cx="249120" cy="48024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10">
            <p14:nvContentPartPr>
              <p14:cNvPr id="5" name="Ink 4"/>
              <p14:cNvContentPartPr/>
              <p14:nvPr/>
            </p14:nvContentPartPr>
            <p14:xfrm>
              <a:off x="2194560" y="3214800"/>
              <a:ext cx="6420960" cy="3043440"/>
            </p14:xfrm>
          </p:contentPart>
        </mc:Choice>
        <mc:Fallback>
          <p:pic>
            <p:nvPicPr>
              <p:cNvPr id="5" name="Ink 4"/>
              <p:cNvPicPr/>
              <p:nvPr/>
            </p:nvPicPr>
            <p:blipFill>
              <a:blip r:embed="rId11"/>
              <a:stretch>
                <a:fillRect/>
              </a:stretch>
            </p:blipFill>
            <p:spPr>
              <a:xfrm>
                <a:off x="2194560" y="3214800"/>
                <a:ext cx="6420960" cy="30434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410027062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42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228600"/>
            <a:ext cx="9144000" cy="24938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66772157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6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" y="304800"/>
            <a:ext cx="9144000" cy="224916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7234920" y="402840"/>
              <a:ext cx="866160" cy="63468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7234920" y="402840"/>
                <a:ext cx="866160" cy="63468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6">
            <p14:nvContentPartPr>
              <p14:cNvPr id="3" name="Ink 2"/>
              <p14:cNvContentPartPr/>
              <p14:nvPr/>
            </p14:nvContentPartPr>
            <p14:xfrm>
              <a:off x="7209360" y="1088640"/>
              <a:ext cx="943200" cy="1294920"/>
            </p14:xfrm>
          </p:contentPart>
        </mc:Choice>
        <mc:Fallback>
          <p:pic>
            <p:nvPicPr>
              <p:cNvPr id="3" name="Ink 2"/>
              <p:cNvPicPr/>
              <p:nvPr/>
            </p:nvPicPr>
            <p:blipFill>
              <a:blip r:embed="rId7"/>
              <a:stretch>
                <a:fillRect/>
              </a:stretch>
            </p:blipFill>
            <p:spPr>
              <a:xfrm>
                <a:off x="7209360" y="1088640"/>
                <a:ext cx="943200" cy="129492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8">
            <p14:nvContentPartPr>
              <p14:cNvPr id="4" name="Ink 3"/>
              <p14:cNvContentPartPr/>
              <p14:nvPr/>
            </p14:nvContentPartPr>
            <p14:xfrm>
              <a:off x="8152200" y="1105920"/>
              <a:ext cx="840600" cy="1269000"/>
            </p14:xfrm>
          </p:contentPart>
        </mc:Choice>
        <mc:Fallback>
          <p:pic>
            <p:nvPicPr>
              <p:cNvPr id="4" name="Ink 3"/>
              <p:cNvPicPr/>
              <p:nvPr/>
            </p:nvPicPr>
            <p:blipFill>
              <a:blip r:embed="rId9"/>
              <a:stretch>
                <a:fillRect/>
              </a:stretch>
            </p:blipFill>
            <p:spPr>
              <a:xfrm>
                <a:off x="8152200" y="1105920"/>
                <a:ext cx="840600" cy="12690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10">
            <p14:nvContentPartPr>
              <p14:cNvPr id="5" name="Ink 4"/>
              <p14:cNvContentPartPr/>
              <p14:nvPr/>
            </p14:nvContentPartPr>
            <p14:xfrm>
              <a:off x="8083800" y="368640"/>
              <a:ext cx="909000" cy="694800"/>
            </p14:xfrm>
          </p:contentPart>
        </mc:Choice>
        <mc:Fallback>
          <p:pic>
            <p:nvPicPr>
              <p:cNvPr id="5" name="Ink 4"/>
              <p:cNvPicPr/>
              <p:nvPr/>
            </p:nvPicPr>
            <p:blipFill>
              <a:blip r:embed="rId11"/>
              <a:stretch>
                <a:fillRect/>
              </a:stretch>
            </p:blipFill>
            <p:spPr>
              <a:xfrm>
                <a:off x="8083800" y="368640"/>
                <a:ext cx="909000" cy="6948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12">
            <p14:nvContentPartPr>
              <p14:cNvPr id="6" name="Ink 5"/>
              <p14:cNvContentPartPr/>
              <p14:nvPr/>
            </p14:nvContentPartPr>
            <p14:xfrm>
              <a:off x="2606040" y="1808640"/>
              <a:ext cx="369000" cy="566280"/>
            </p14:xfrm>
          </p:contentPart>
        </mc:Choice>
        <mc:Fallback>
          <p:pic>
            <p:nvPicPr>
              <p:cNvPr id="6" name="Ink 5"/>
              <p:cNvPicPr/>
              <p:nvPr/>
            </p:nvPicPr>
            <p:blipFill>
              <a:blip r:embed="rId13"/>
              <a:stretch>
                <a:fillRect/>
              </a:stretch>
            </p:blipFill>
            <p:spPr>
              <a:xfrm>
                <a:off x="2606040" y="1808640"/>
                <a:ext cx="369000" cy="56628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14">
            <p14:nvContentPartPr>
              <p14:cNvPr id="7" name="Ink 6"/>
              <p14:cNvContentPartPr/>
              <p14:nvPr/>
            </p14:nvContentPartPr>
            <p14:xfrm>
              <a:off x="2563200" y="2169000"/>
              <a:ext cx="360360" cy="17280"/>
            </p14:xfrm>
          </p:contentPart>
        </mc:Choice>
        <mc:Fallback>
          <p:pic>
            <p:nvPicPr>
              <p:cNvPr id="7" name="Ink 6"/>
              <p:cNvPicPr/>
              <p:nvPr/>
            </p:nvPicPr>
            <p:blipFill>
              <a:blip r:embed="rId15"/>
              <a:stretch>
                <a:fillRect/>
              </a:stretch>
            </p:blipFill>
            <p:spPr>
              <a:xfrm>
                <a:off x="2563200" y="2169000"/>
                <a:ext cx="360360" cy="1728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16">
            <p14:nvContentPartPr>
              <p14:cNvPr id="8" name="Ink 7"/>
              <p14:cNvContentPartPr/>
              <p14:nvPr/>
            </p14:nvContentPartPr>
            <p14:xfrm>
              <a:off x="3154680" y="2066040"/>
              <a:ext cx="231840" cy="360"/>
            </p14:xfrm>
          </p:contentPart>
        </mc:Choice>
        <mc:Fallback>
          <p:pic>
            <p:nvPicPr>
              <p:cNvPr id="8" name="Ink 7"/>
              <p:cNvPicPr/>
              <p:nvPr/>
            </p:nvPicPr>
            <p:blipFill>
              <a:blip r:embed="rId17"/>
              <a:stretch>
                <a:fillRect/>
              </a:stretch>
            </p:blipFill>
            <p:spPr>
              <a:xfrm>
                <a:off x="3154680" y="2066040"/>
                <a:ext cx="231840" cy="36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18">
            <p14:nvContentPartPr>
              <p14:cNvPr id="9" name="Ink 8"/>
              <p14:cNvContentPartPr/>
              <p14:nvPr/>
            </p14:nvContentPartPr>
            <p14:xfrm>
              <a:off x="3240360" y="2228760"/>
              <a:ext cx="171720" cy="17640"/>
            </p14:xfrm>
          </p:contentPart>
        </mc:Choice>
        <mc:Fallback>
          <p:pic>
            <p:nvPicPr>
              <p:cNvPr id="9" name="Ink 8"/>
              <p:cNvPicPr/>
              <p:nvPr/>
            </p:nvPicPr>
            <p:blipFill>
              <a:blip r:embed="rId19"/>
              <a:stretch>
                <a:fillRect/>
              </a:stretch>
            </p:blipFill>
            <p:spPr>
              <a:xfrm>
                <a:off x="3240360" y="2228760"/>
                <a:ext cx="171720" cy="1764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20">
            <p14:nvContentPartPr>
              <p14:cNvPr id="10" name="Ink 9"/>
              <p14:cNvContentPartPr/>
              <p14:nvPr/>
            </p14:nvContentPartPr>
            <p14:xfrm>
              <a:off x="3780360" y="1474560"/>
              <a:ext cx="369000" cy="943200"/>
            </p14:xfrm>
          </p:contentPart>
        </mc:Choice>
        <mc:Fallback>
          <p:pic>
            <p:nvPicPr>
              <p:cNvPr id="10" name="Ink 9"/>
              <p:cNvPicPr/>
              <p:nvPr/>
            </p:nvPicPr>
            <p:blipFill>
              <a:blip r:embed="rId21"/>
              <a:stretch>
                <a:fillRect/>
              </a:stretch>
            </p:blipFill>
            <p:spPr>
              <a:xfrm>
                <a:off x="3780360" y="1474560"/>
                <a:ext cx="369000" cy="9432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22">
            <p14:nvContentPartPr>
              <p14:cNvPr id="11" name="Ink 10"/>
              <p14:cNvContentPartPr/>
              <p14:nvPr/>
            </p14:nvContentPartPr>
            <p14:xfrm>
              <a:off x="4140360" y="1680120"/>
              <a:ext cx="386280" cy="574920"/>
            </p14:xfrm>
          </p:contentPart>
        </mc:Choice>
        <mc:Fallback>
          <p:pic>
            <p:nvPicPr>
              <p:cNvPr id="11" name="Ink 10"/>
              <p:cNvPicPr/>
              <p:nvPr/>
            </p:nvPicPr>
            <p:blipFill>
              <a:blip r:embed="rId23"/>
              <a:stretch>
                <a:fillRect/>
              </a:stretch>
            </p:blipFill>
            <p:spPr>
              <a:xfrm>
                <a:off x="4140360" y="1680120"/>
                <a:ext cx="386280" cy="57492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24">
            <p14:nvContentPartPr>
              <p14:cNvPr id="12" name="Ink 11"/>
              <p14:cNvContentPartPr/>
              <p14:nvPr/>
            </p14:nvContentPartPr>
            <p14:xfrm>
              <a:off x="4594680" y="2169000"/>
              <a:ext cx="26280" cy="240120"/>
            </p14:xfrm>
          </p:contentPart>
        </mc:Choice>
        <mc:Fallback>
          <p:pic>
            <p:nvPicPr>
              <p:cNvPr id="12" name="Ink 11"/>
              <p:cNvPicPr/>
              <p:nvPr/>
            </p:nvPicPr>
            <p:blipFill>
              <a:blip r:embed="rId25"/>
              <a:stretch>
                <a:fillRect/>
              </a:stretch>
            </p:blipFill>
            <p:spPr>
              <a:xfrm>
                <a:off x="4594680" y="2169000"/>
                <a:ext cx="26280" cy="24012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26">
            <p14:nvContentPartPr>
              <p14:cNvPr id="13" name="Ink 12"/>
              <p14:cNvContentPartPr/>
              <p14:nvPr/>
            </p14:nvContentPartPr>
            <p14:xfrm>
              <a:off x="4808880" y="1954440"/>
              <a:ext cx="26280" cy="43200"/>
            </p14:xfrm>
          </p:contentPart>
        </mc:Choice>
        <mc:Fallback>
          <p:pic>
            <p:nvPicPr>
              <p:cNvPr id="13" name="Ink 12"/>
              <p:cNvPicPr/>
              <p:nvPr/>
            </p:nvPicPr>
            <p:blipFill>
              <a:blip r:embed="rId27"/>
              <a:stretch>
                <a:fillRect/>
              </a:stretch>
            </p:blipFill>
            <p:spPr>
              <a:xfrm>
                <a:off x="4808880" y="1954440"/>
                <a:ext cx="26280" cy="432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28">
            <p14:nvContentPartPr>
              <p14:cNvPr id="14" name="Ink 13"/>
              <p14:cNvContentPartPr/>
              <p14:nvPr/>
            </p14:nvContentPartPr>
            <p14:xfrm>
              <a:off x="5032080" y="1671480"/>
              <a:ext cx="351720" cy="617760"/>
            </p14:xfrm>
          </p:contentPart>
        </mc:Choice>
        <mc:Fallback>
          <p:pic>
            <p:nvPicPr>
              <p:cNvPr id="14" name="Ink 13"/>
              <p:cNvPicPr/>
              <p:nvPr/>
            </p:nvPicPr>
            <p:blipFill>
              <a:blip r:embed="rId29"/>
              <a:stretch>
                <a:fillRect/>
              </a:stretch>
            </p:blipFill>
            <p:spPr>
              <a:xfrm>
                <a:off x="5032080" y="1671480"/>
                <a:ext cx="351720" cy="61776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30">
            <p14:nvContentPartPr>
              <p14:cNvPr id="15" name="Ink 14"/>
              <p14:cNvContentPartPr/>
              <p14:nvPr/>
            </p14:nvContentPartPr>
            <p14:xfrm>
              <a:off x="5477760" y="2125800"/>
              <a:ext cx="205920" cy="266400"/>
            </p14:xfrm>
          </p:contentPart>
        </mc:Choice>
        <mc:Fallback>
          <p:pic>
            <p:nvPicPr>
              <p:cNvPr id="15" name="Ink 14"/>
              <p:cNvPicPr/>
              <p:nvPr/>
            </p:nvPicPr>
            <p:blipFill>
              <a:blip r:embed="rId31"/>
              <a:stretch>
                <a:fillRect/>
              </a:stretch>
            </p:blipFill>
            <p:spPr>
              <a:xfrm>
                <a:off x="5477760" y="2125800"/>
                <a:ext cx="205920" cy="2664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32">
            <p14:nvContentPartPr>
              <p14:cNvPr id="16" name="Ink 15"/>
              <p14:cNvContentPartPr/>
              <p14:nvPr/>
            </p14:nvContentPartPr>
            <p14:xfrm>
              <a:off x="5589000" y="1474560"/>
              <a:ext cx="437760" cy="960480"/>
            </p14:xfrm>
          </p:contentPart>
        </mc:Choice>
        <mc:Fallback>
          <p:pic>
            <p:nvPicPr>
              <p:cNvPr id="16" name="Ink 15"/>
              <p:cNvPicPr/>
              <p:nvPr/>
            </p:nvPicPr>
            <p:blipFill>
              <a:blip r:embed="rId33"/>
              <a:stretch>
                <a:fillRect/>
              </a:stretch>
            </p:blipFill>
            <p:spPr>
              <a:xfrm>
                <a:off x="5589000" y="1474560"/>
                <a:ext cx="437760" cy="96048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34">
            <p14:nvContentPartPr>
              <p14:cNvPr id="17" name="Ink 16"/>
              <p14:cNvContentPartPr/>
              <p14:nvPr/>
            </p14:nvContentPartPr>
            <p14:xfrm>
              <a:off x="3583080" y="2683080"/>
              <a:ext cx="2529360" cy="197640"/>
            </p14:xfrm>
          </p:contentPart>
        </mc:Choice>
        <mc:Fallback>
          <p:pic>
            <p:nvPicPr>
              <p:cNvPr id="17" name="Ink 16"/>
              <p:cNvPicPr/>
              <p:nvPr/>
            </p:nvPicPr>
            <p:blipFill>
              <a:blip r:embed="rId35"/>
              <a:stretch>
                <a:fillRect/>
              </a:stretch>
            </p:blipFill>
            <p:spPr>
              <a:xfrm>
                <a:off x="3583080" y="2683080"/>
                <a:ext cx="2529360" cy="19764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36">
            <p14:nvContentPartPr>
              <p14:cNvPr id="18" name="Ink 17"/>
              <p14:cNvContentPartPr/>
              <p14:nvPr/>
            </p14:nvContentPartPr>
            <p14:xfrm>
              <a:off x="4500360" y="3026160"/>
              <a:ext cx="377640" cy="506160"/>
            </p14:xfrm>
          </p:contentPart>
        </mc:Choice>
        <mc:Fallback>
          <p:pic>
            <p:nvPicPr>
              <p:cNvPr id="18" name="Ink 17"/>
              <p:cNvPicPr/>
              <p:nvPr/>
            </p:nvPicPr>
            <p:blipFill>
              <a:blip r:embed="rId37"/>
              <a:stretch>
                <a:fillRect/>
              </a:stretch>
            </p:blipFill>
            <p:spPr>
              <a:xfrm>
                <a:off x="4500360" y="3026160"/>
                <a:ext cx="377640" cy="50616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38">
            <p14:nvContentPartPr>
              <p14:cNvPr id="19" name="Ink 18"/>
              <p14:cNvContentPartPr/>
              <p14:nvPr/>
            </p14:nvContentPartPr>
            <p14:xfrm>
              <a:off x="8075160" y="394200"/>
              <a:ext cx="146160" cy="1955160"/>
            </p14:xfrm>
          </p:contentPart>
        </mc:Choice>
        <mc:Fallback>
          <p:pic>
            <p:nvPicPr>
              <p:cNvPr id="19" name="Ink 18"/>
              <p:cNvPicPr/>
              <p:nvPr/>
            </p:nvPicPr>
            <p:blipFill>
              <a:blip r:embed="rId39"/>
              <a:stretch>
                <a:fillRect/>
              </a:stretch>
            </p:blipFill>
            <p:spPr>
              <a:xfrm>
                <a:off x="8075160" y="394200"/>
                <a:ext cx="146160" cy="195516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40">
            <p14:nvContentPartPr>
              <p14:cNvPr id="20" name="Ink 19"/>
              <p14:cNvContentPartPr/>
              <p14:nvPr/>
            </p14:nvContentPartPr>
            <p14:xfrm>
              <a:off x="8375040" y="1148760"/>
              <a:ext cx="189000" cy="351720"/>
            </p14:xfrm>
          </p:contentPart>
        </mc:Choice>
        <mc:Fallback>
          <p:pic>
            <p:nvPicPr>
              <p:cNvPr id="20" name="Ink 19"/>
              <p:cNvPicPr/>
              <p:nvPr/>
            </p:nvPicPr>
            <p:blipFill>
              <a:blip r:embed="rId41"/>
              <a:stretch>
                <a:fillRect/>
              </a:stretch>
            </p:blipFill>
            <p:spPr>
              <a:xfrm>
                <a:off x="8375040" y="1148760"/>
                <a:ext cx="189000" cy="35172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42">
            <p14:nvContentPartPr>
              <p14:cNvPr id="21" name="Ink 20"/>
              <p14:cNvContentPartPr/>
              <p14:nvPr/>
            </p14:nvContentPartPr>
            <p14:xfrm>
              <a:off x="8666640" y="1414440"/>
              <a:ext cx="17640" cy="146160"/>
            </p14:xfrm>
          </p:contentPart>
        </mc:Choice>
        <mc:Fallback>
          <p:pic>
            <p:nvPicPr>
              <p:cNvPr id="21" name="Ink 20"/>
              <p:cNvPicPr/>
              <p:nvPr/>
            </p:nvPicPr>
            <p:blipFill>
              <a:blip r:embed="rId43"/>
              <a:stretch>
                <a:fillRect/>
              </a:stretch>
            </p:blipFill>
            <p:spPr>
              <a:xfrm>
                <a:off x="8666640" y="1414440"/>
                <a:ext cx="17640" cy="14616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44">
            <p14:nvContentPartPr>
              <p14:cNvPr id="22" name="Ink 21"/>
              <p14:cNvContentPartPr/>
              <p14:nvPr/>
            </p14:nvContentPartPr>
            <p14:xfrm>
              <a:off x="7226640" y="625680"/>
              <a:ext cx="1766160" cy="429120"/>
            </p14:xfrm>
          </p:contentPart>
        </mc:Choice>
        <mc:Fallback>
          <p:pic>
            <p:nvPicPr>
              <p:cNvPr id="22" name="Ink 21"/>
              <p:cNvPicPr/>
              <p:nvPr/>
            </p:nvPicPr>
            <p:blipFill>
              <a:blip r:embed="rId45"/>
              <a:stretch>
                <a:fillRect/>
              </a:stretch>
            </p:blipFill>
            <p:spPr>
              <a:xfrm>
                <a:off x="7226640" y="625680"/>
                <a:ext cx="1766160" cy="42912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46">
            <p14:nvContentPartPr>
              <p14:cNvPr id="23" name="Ink 22"/>
              <p14:cNvContentPartPr/>
              <p14:nvPr/>
            </p14:nvContentPartPr>
            <p14:xfrm>
              <a:off x="7192080" y="60120"/>
              <a:ext cx="300600" cy="385920"/>
            </p14:xfrm>
          </p:contentPart>
        </mc:Choice>
        <mc:Fallback>
          <p:pic>
            <p:nvPicPr>
              <p:cNvPr id="23" name="Ink 22"/>
              <p:cNvPicPr/>
              <p:nvPr/>
            </p:nvPicPr>
            <p:blipFill>
              <a:blip r:embed="rId47"/>
              <a:stretch>
                <a:fillRect/>
              </a:stretch>
            </p:blipFill>
            <p:spPr>
              <a:xfrm>
                <a:off x="7192080" y="60120"/>
                <a:ext cx="300600" cy="38592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48">
            <p14:nvContentPartPr>
              <p14:cNvPr id="24" name="Ink 23"/>
              <p14:cNvContentPartPr/>
              <p14:nvPr/>
            </p14:nvContentPartPr>
            <p14:xfrm>
              <a:off x="7569360" y="257040"/>
              <a:ext cx="171720" cy="206280"/>
            </p14:xfrm>
          </p:contentPart>
        </mc:Choice>
        <mc:Fallback>
          <p:pic>
            <p:nvPicPr>
              <p:cNvPr id="24" name="Ink 23"/>
              <p:cNvPicPr/>
              <p:nvPr/>
            </p:nvPicPr>
            <p:blipFill>
              <a:blip r:embed="rId49"/>
              <a:stretch>
                <a:fillRect/>
              </a:stretch>
            </p:blipFill>
            <p:spPr>
              <a:xfrm>
                <a:off x="7569360" y="257040"/>
                <a:ext cx="171720" cy="20628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619421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43169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145440" y="25560"/>
              <a:ext cx="8821800" cy="645552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145440" y="25560"/>
                <a:ext cx="8821800" cy="645552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183269033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914400"/>
            <a:ext cx="4572000" cy="477078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2254320" y="985680"/>
              <a:ext cx="6112800" cy="474984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2254320" y="985680"/>
                <a:ext cx="6112800" cy="47498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00317222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81000"/>
            <a:ext cx="5486400" cy="261769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822960" y="1697400"/>
              <a:ext cx="411840" cy="79740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822960" y="1697400"/>
                <a:ext cx="411840" cy="7974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6">
            <p14:nvContentPartPr>
              <p14:cNvPr id="3" name="Ink 2"/>
              <p14:cNvContentPartPr/>
              <p14:nvPr/>
            </p14:nvContentPartPr>
            <p14:xfrm>
              <a:off x="488520" y="1174320"/>
              <a:ext cx="7295400" cy="3155040"/>
            </p14:xfrm>
          </p:contentPart>
        </mc:Choice>
        <mc:Fallback>
          <p:pic>
            <p:nvPicPr>
              <p:cNvPr id="3" name="Ink 2"/>
              <p:cNvPicPr/>
              <p:nvPr/>
            </p:nvPicPr>
            <p:blipFill>
              <a:blip r:embed="rId7"/>
              <a:stretch>
                <a:fillRect/>
              </a:stretch>
            </p:blipFill>
            <p:spPr>
              <a:xfrm>
                <a:off x="488520" y="1174320"/>
                <a:ext cx="7295400" cy="31550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19790838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381000"/>
            <a:ext cx="9144000" cy="118364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1637280" y="951480"/>
              <a:ext cx="7184160" cy="308664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1637280" y="951480"/>
                <a:ext cx="7184160" cy="30866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42207600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400" y="457200"/>
            <a:ext cx="9144000" cy="15320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1894320" y="505800"/>
              <a:ext cx="7012800" cy="180900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1894320" y="505800"/>
                <a:ext cx="7012800" cy="180900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40683909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228600"/>
            <a:ext cx="4572000" cy="3487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1637280" y="1491480"/>
              <a:ext cx="1483200" cy="5184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1637280" y="1491480"/>
                <a:ext cx="1483200" cy="5184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6">
            <p14:nvContentPartPr>
              <p14:cNvPr id="3" name="Ink 2"/>
              <p14:cNvContentPartPr/>
              <p14:nvPr/>
            </p14:nvContentPartPr>
            <p14:xfrm>
              <a:off x="3111840" y="1526040"/>
              <a:ext cx="43200" cy="1423080"/>
            </p14:xfrm>
          </p:contentPart>
        </mc:Choice>
        <mc:Fallback>
          <p:pic>
            <p:nvPicPr>
              <p:cNvPr id="3" name="Ink 2"/>
              <p:cNvPicPr/>
              <p:nvPr/>
            </p:nvPicPr>
            <p:blipFill>
              <a:blip r:embed="rId7"/>
              <a:stretch>
                <a:fillRect/>
              </a:stretch>
            </p:blipFill>
            <p:spPr>
              <a:xfrm>
                <a:off x="3111840" y="1526040"/>
                <a:ext cx="43200" cy="142308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8">
            <p14:nvContentPartPr>
              <p14:cNvPr id="4" name="Ink 3"/>
              <p14:cNvContentPartPr/>
              <p14:nvPr/>
            </p14:nvContentPartPr>
            <p14:xfrm>
              <a:off x="1740240" y="925920"/>
              <a:ext cx="3986280" cy="2040480"/>
            </p14:xfrm>
          </p:contentPart>
        </mc:Choice>
        <mc:Fallback>
          <p:pic>
            <p:nvPicPr>
              <p:cNvPr id="4" name="Ink 3"/>
              <p:cNvPicPr/>
              <p:nvPr/>
            </p:nvPicPr>
            <p:blipFill>
              <a:blip r:embed="rId9"/>
              <a:stretch>
                <a:fillRect/>
              </a:stretch>
            </p:blipFill>
            <p:spPr>
              <a:xfrm>
                <a:off x="1740240" y="925920"/>
                <a:ext cx="3986280" cy="204048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217588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70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0" y="152400"/>
            <a:ext cx="5906878" cy="3286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814320" y="2486160"/>
              <a:ext cx="1603440" cy="49752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814320" y="2486160"/>
                <a:ext cx="1603440" cy="49752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6">
            <p14:nvContentPartPr>
              <p14:cNvPr id="3" name="Ink 2"/>
              <p14:cNvContentPartPr/>
              <p14:nvPr/>
            </p14:nvContentPartPr>
            <p14:xfrm>
              <a:off x="771480" y="1765800"/>
              <a:ext cx="7047000" cy="2349360"/>
            </p14:xfrm>
          </p:contentPart>
        </mc:Choice>
        <mc:Fallback>
          <p:pic>
            <p:nvPicPr>
              <p:cNvPr id="3" name="Ink 2"/>
              <p:cNvPicPr/>
              <p:nvPr/>
            </p:nvPicPr>
            <p:blipFill>
              <a:blip r:embed="rId7"/>
              <a:stretch>
                <a:fillRect/>
              </a:stretch>
            </p:blipFill>
            <p:spPr>
              <a:xfrm>
                <a:off x="771480" y="1765800"/>
                <a:ext cx="7047000" cy="234936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4372091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4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225" y="0"/>
            <a:ext cx="9134475" cy="3609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2" name="Ink 1"/>
              <p14:cNvContentPartPr/>
              <p14:nvPr/>
            </p14:nvContentPartPr>
            <p14:xfrm>
              <a:off x="1825920" y="514440"/>
              <a:ext cx="6506640" cy="442368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1825920" y="514440"/>
                <a:ext cx="6506640" cy="442368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84386804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169</TotalTime>
  <Words>19</Words>
  <Application>Microsoft Office PowerPoint</Application>
  <PresentationFormat>On-screen Show (4:3)</PresentationFormat>
  <Paragraphs>14</Paragraphs>
  <Slides>12</Slides>
  <Notes>12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Reminders about Area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Ameena</dc:creator>
  <cp:lastModifiedBy>Ameena</cp:lastModifiedBy>
  <cp:revision>6</cp:revision>
  <dcterms:created xsi:type="dcterms:W3CDTF">2010-01-21T15:31:27Z</dcterms:created>
  <dcterms:modified xsi:type="dcterms:W3CDTF">2010-01-21T18:21:51Z</dcterms:modified>
</cp:coreProperties>
</file>

<file path=docProps/thumbnail.jpeg>
</file>